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10" r:id="rId2"/>
  </p:sldMasterIdLst>
  <p:sldIdLst>
    <p:sldId id="256" r:id="rId3"/>
    <p:sldId id="292" r:id="rId4"/>
    <p:sldId id="293" r:id="rId5"/>
    <p:sldId id="301" r:id="rId6"/>
    <p:sldId id="303" r:id="rId7"/>
    <p:sldId id="304" r:id="rId8"/>
    <p:sldId id="305" r:id="rId9"/>
    <p:sldId id="306" r:id="rId10"/>
    <p:sldId id="307" r:id="rId11"/>
    <p:sldId id="308" r:id="rId12"/>
    <p:sldId id="262" r:id="rId13"/>
    <p:sldId id="257" r:id="rId14"/>
    <p:sldId id="266" r:id="rId15"/>
    <p:sldId id="272" r:id="rId16"/>
    <p:sldId id="265" r:id="rId17"/>
    <p:sldId id="269" r:id="rId18"/>
    <p:sldId id="271" r:id="rId19"/>
    <p:sldId id="286" r:id="rId20"/>
    <p:sldId id="287" r:id="rId21"/>
    <p:sldId id="259" r:id="rId22"/>
    <p:sldId id="291" r:id="rId23"/>
    <p:sldId id="295" r:id="rId24"/>
    <p:sldId id="296" r:id="rId25"/>
    <p:sldId id="299" r:id="rId26"/>
    <p:sldId id="300" r:id="rId27"/>
    <p:sldId id="290" r:id="rId28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E2735-F74A-4BDC-8315-C438DA08E68D}" v="33" dt="2023-11-13T19:05:12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9" autoAdjust="0"/>
    <p:restoredTop sz="95673"/>
  </p:normalViewPr>
  <p:slideViewPr>
    <p:cSldViewPr snapToGrid="0">
      <p:cViewPr varScale="1">
        <p:scale>
          <a:sx n="109" d="100"/>
          <a:sy n="109" d="100"/>
        </p:scale>
        <p:origin x="606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tautas Beiga" userId="ea092705322860bd" providerId="LiveId" clId="{1E6E2735-F74A-4BDC-8315-C438DA08E68D}"/>
    <pc:docChg chg="undo custSel addSld delSld modSld">
      <pc:chgData name="Vytautas Beiga" userId="ea092705322860bd" providerId="LiveId" clId="{1E6E2735-F74A-4BDC-8315-C438DA08E68D}" dt="2023-11-13T19:06:49.533" v="910" actId="47"/>
      <pc:docMkLst>
        <pc:docMk/>
      </pc:docMkLst>
      <pc:sldChg chg="modSp mod">
        <pc:chgData name="Vytautas Beiga" userId="ea092705322860bd" providerId="LiveId" clId="{1E6E2735-F74A-4BDC-8315-C438DA08E68D}" dt="2023-11-12T12:41:29.008" v="23" actId="20577"/>
        <pc:sldMkLst>
          <pc:docMk/>
          <pc:sldMk cId="1837649933" sldId="256"/>
        </pc:sldMkLst>
        <pc:spChg chg="mod">
          <ac:chgData name="Vytautas Beiga" userId="ea092705322860bd" providerId="LiveId" clId="{1E6E2735-F74A-4BDC-8315-C438DA08E68D}" dt="2023-11-12T12:41:29.008" v="23" actId="20577"/>
          <ac:spMkLst>
            <pc:docMk/>
            <pc:sldMk cId="1837649933" sldId="256"/>
            <ac:spMk id="2" creationId="{00000000-0000-0000-0000-000000000000}"/>
          </ac:spMkLst>
        </pc:spChg>
      </pc:sldChg>
      <pc:sldChg chg="modSp mod">
        <pc:chgData name="Vytautas Beiga" userId="ea092705322860bd" providerId="LiveId" clId="{1E6E2735-F74A-4BDC-8315-C438DA08E68D}" dt="2023-11-12T18:29:34.527" v="662" actId="20577"/>
        <pc:sldMkLst>
          <pc:docMk/>
          <pc:sldMk cId="1924170637" sldId="292"/>
        </pc:sldMkLst>
        <pc:spChg chg="mod">
          <ac:chgData name="Vytautas Beiga" userId="ea092705322860bd" providerId="LiveId" clId="{1E6E2735-F74A-4BDC-8315-C438DA08E68D}" dt="2023-11-12T18:29:34.527" v="662" actId="20577"/>
          <ac:spMkLst>
            <pc:docMk/>
            <pc:sldMk cId="1924170637" sldId="292"/>
            <ac:spMk id="3" creationId="{00000000-0000-0000-0000-000000000000}"/>
          </ac:spMkLst>
        </pc:spChg>
      </pc:sldChg>
      <pc:sldChg chg="addSp delSp modSp mod">
        <pc:chgData name="Vytautas Beiga" userId="ea092705322860bd" providerId="LiveId" clId="{1E6E2735-F74A-4BDC-8315-C438DA08E68D}" dt="2023-11-12T15:56:24.279" v="275" actId="20577"/>
        <pc:sldMkLst>
          <pc:docMk/>
          <pc:sldMk cId="1620026949" sldId="293"/>
        </pc:sldMkLst>
        <pc:spChg chg="mod">
          <ac:chgData name="Vytautas Beiga" userId="ea092705322860bd" providerId="LiveId" clId="{1E6E2735-F74A-4BDC-8315-C438DA08E68D}" dt="2023-11-12T15:56:24.279" v="275" actId="20577"/>
          <ac:spMkLst>
            <pc:docMk/>
            <pc:sldMk cId="1620026949" sldId="293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2T15:53:08.857" v="182" actId="20577"/>
          <ac:spMkLst>
            <pc:docMk/>
            <pc:sldMk cId="1620026949" sldId="293"/>
            <ac:spMk id="3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2T15:50:26.453" v="123" actId="1076"/>
          <ac:spMkLst>
            <pc:docMk/>
            <pc:sldMk cId="1620026949" sldId="293"/>
            <ac:spMk id="6" creationId="{01AB9774-00F9-8CC4-61EB-C2A004AD8AE3}"/>
          </ac:spMkLst>
        </pc:spChg>
        <pc:spChg chg="add mod">
          <ac:chgData name="Vytautas Beiga" userId="ea092705322860bd" providerId="LiveId" clId="{1E6E2735-F74A-4BDC-8315-C438DA08E68D}" dt="2023-11-12T15:52:05.019" v="156" actId="1076"/>
          <ac:spMkLst>
            <pc:docMk/>
            <pc:sldMk cId="1620026949" sldId="293"/>
            <ac:spMk id="7" creationId="{4B7A54A6-DAA1-4F1C-EE06-4DB964FEFF15}"/>
          </ac:spMkLst>
        </pc:spChg>
        <pc:cxnChg chg="add del mod">
          <ac:chgData name="Vytautas Beiga" userId="ea092705322860bd" providerId="LiveId" clId="{1E6E2735-F74A-4BDC-8315-C438DA08E68D}" dt="2023-11-12T15:50:00.358" v="114" actId="478"/>
          <ac:cxnSpMkLst>
            <pc:docMk/>
            <pc:sldMk cId="1620026949" sldId="293"/>
            <ac:cxnSpMk id="5" creationId="{DA033190-D6FD-79B7-5343-17684EBAED02}"/>
          </ac:cxnSpMkLst>
        </pc:cxnChg>
      </pc:sldChg>
      <pc:sldChg chg="addSp modSp add mod">
        <pc:chgData name="Vytautas Beiga" userId="ea092705322860bd" providerId="LiveId" clId="{1E6E2735-F74A-4BDC-8315-C438DA08E68D}" dt="2023-11-12T16:18:01.303" v="411" actId="20577"/>
        <pc:sldMkLst>
          <pc:docMk/>
          <pc:sldMk cId="764208374" sldId="301"/>
        </pc:sldMkLst>
        <pc:spChg chg="mod">
          <ac:chgData name="Vytautas Beiga" userId="ea092705322860bd" providerId="LiveId" clId="{1E6E2735-F74A-4BDC-8315-C438DA08E68D}" dt="2023-11-12T15:55:53.975" v="268" actId="20577"/>
          <ac:spMkLst>
            <pc:docMk/>
            <pc:sldMk cId="764208374" sldId="301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2T16:18:01.303" v="411" actId="20577"/>
          <ac:spMkLst>
            <pc:docMk/>
            <pc:sldMk cId="764208374" sldId="301"/>
            <ac:spMk id="3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2T16:16:54.186" v="395" actId="1076"/>
          <ac:spMkLst>
            <pc:docMk/>
            <pc:sldMk cId="764208374" sldId="301"/>
            <ac:spMk id="4" creationId="{AE48D7F3-DCFE-3F2D-EC2E-B8C7B6995394}"/>
          </ac:spMkLst>
        </pc:spChg>
        <pc:spChg chg="add mod">
          <ac:chgData name="Vytautas Beiga" userId="ea092705322860bd" providerId="LiveId" clId="{1E6E2735-F74A-4BDC-8315-C438DA08E68D}" dt="2023-11-12T16:17:53.528" v="409" actId="1076"/>
          <ac:spMkLst>
            <pc:docMk/>
            <pc:sldMk cId="764208374" sldId="301"/>
            <ac:spMk id="5" creationId="{3A1DB7E6-29EF-A505-3FD3-B9EEC3FE273E}"/>
          </ac:spMkLst>
        </pc:spChg>
      </pc:sldChg>
      <pc:sldChg chg="addSp delSp modSp add del mod">
        <pc:chgData name="Vytautas Beiga" userId="ea092705322860bd" providerId="LiveId" clId="{1E6E2735-F74A-4BDC-8315-C438DA08E68D}" dt="2023-11-13T19:06:49.533" v="910" actId="47"/>
        <pc:sldMkLst>
          <pc:docMk/>
          <pc:sldMk cId="3538584584" sldId="302"/>
        </pc:sldMkLst>
        <pc:spChg chg="mod">
          <ac:chgData name="Vytautas Beiga" userId="ea092705322860bd" providerId="LiveId" clId="{1E6E2735-F74A-4BDC-8315-C438DA08E68D}" dt="2023-11-12T16:22:03.991" v="435" actId="20577"/>
          <ac:spMkLst>
            <pc:docMk/>
            <pc:sldMk cId="3538584584" sldId="302"/>
            <ac:spMk id="2" creationId="{00000000-0000-0000-0000-000000000000}"/>
          </ac:spMkLst>
        </pc:spChg>
        <pc:spChg chg="add del mod">
          <ac:chgData name="Vytautas Beiga" userId="ea092705322860bd" providerId="LiveId" clId="{1E6E2735-F74A-4BDC-8315-C438DA08E68D}" dt="2023-11-12T16:30:47.171" v="651" actId="20577"/>
          <ac:spMkLst>
            <pc:docMk/>
            <pc:sldMk cId="3538584584" sldId="302"/>
            <ac:spMk id="3" creationId="{00000000-0000-0000-0000-000000000000}"/>
          </ac:spMkLst>
        </pc:spChg>
        <pc:spChg chg="del">
          <ac:chgData name="Vytautas Beiga" userId="ea092705322860bd" providerId="LiveId" clId="{1E6E2735-F74A-4BDC-8315-C438DA08E68D}" dt="2023-11-12T16:27:22.160" v="439" actId="478"/>
          <ac:spMkLst>
            <pc:docMk/>
            <pc:sldMk cId="3538584584" sldId="302"/>
            <ac:spMk id="4" creationId="{AE48D7F3-DCFE-3F2D-EC2E-B8C7B6995394}"/>
          </ac:spMkLst>
        </pc:spChg>
        <pc:spChg chg="del">
          <ac:chgData name="Vytautas Beiga" userId="ea092705322860bd" providerId="LiveId" clId="{1E6E2735-F74A-4BDC-8315-C438DA08E68D}" dt="2023-11-12T16:27:22.961" v="440" actId="478"/>
          <ac:spMkLst>
            <pc:docMk/>
            <pc:sldMk cId="3538584584" sldId="302"/>
            <ac:spMk id="5" creationId="{3A1DB7E6-29EF-A505-3FD3-B9EEC3FE273E}"/>
          </ac:spMkLst>
        </pc:spChg>
        <pc:spChg chg="add del mod">
          <ac:chgData name="Vytautas Beiga" userId="ea092705322860bd" providerId="LiveId" clId="{1E6E2735-F74A-4BDC-8315-C438DA08E68D}" dt="2023-11-12T16:29:21.057" v="504"/>
          <ac:spMkLst>
            <pc:docMk/>
            <pc:sldMk cId="3538584584" sldId="302"/>
            <ac:spMk id="6" creationId="{018112E1-783F-DFB6-0117-6E970418052C}"/>
          </ac:spMkLst>
        </pc:spChg>
        <pc:spChg chg="add del mod">
          <ac:chgData name="Vytautas Beiga" userId="ea092705322860bd" providerId="LiveId" clId="{1E6E2735-F74A-4BDC-8315-C438DA08E68D}" dt="2023-11-12T16:27:36.002" v="442"/>
          <ac:spMkLst>
            <pc:docMk/>
            <pc:sldMk cId="3538584584" sldId="302"/>
            <ac:spMk id="7" creationId="{FA58CB40-E61C-81EE-C3EF-5B11AF416CF3}"/>
          </ac:spMkLst>
        </pc:spChg>
        <pc:spChg chg="add del">
          <ac:chgData name="Vytautas Beiga" userId="ea092705322860bd" providerId="LiveId" clId="{1E6E2735-F74A-4BDC-8315-C438DA08E68D}" dt="2023-11-12T18:29:45.328" v="664" actId="22"/>
          <ac:spMkLst>
            <pc:docMk/>
            <pc:sldMk cId="3538584584" sldId="302"/>
            <ac:spMk id="9" creationId="{D7708475-8782-5829-CCA9-E93274DD091C}"/>
          </ac:spMkLst>
        </pc:spChg>
      </pc:sldChg>
      <pc:sldChg chg="addSp delSp modSp add mod">
        <pc:chgData name="Vytautas Beiga" userId="ea092705322860bd" providerId="LiveId" clId="{1E6E2735-F74A-4BDC-8315-C438DA08E68D}" dt="2023-11-13T18:26:57.508" v="781" actId="20577"/>
        <pc:sldMkLst>
          <pc:docMk/>
          <pc:sldMk cId="1316687757" sldId="303"/>
        </pc:sldMkLst>
        <pc:spChg chg="mod">
          <ac:chgData name="Vytautas Beiga" userId="ea092705322860bd" providerId="LiveId" clId="{1E6E2735-F74A-4BDC-8315-C438DA08E68D}" dt="2023-11-13T18:26:57.508" v="781" actId="20577"/>
          <ac:spMkLst>
            <pc:docMk/>
            <pc:sldMk cId="1316687757" sldId="303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3T17:44:58.647" v="741" actId="1076"/>
          <ac:spMkLst>
            <pc:docMk/>
            <pc:sldMk cId="1316687757" sldId="303"/>
            <ac:spMk id="3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3T17:44:52.810" v="740" actId="1076"/>
          <ac:spMkLst>
            <pc:docMk/>
            <pc:sldMk cId="1316687757" sldId="303"/>
            <ac:spMk id="4" creationId="{3ECA7530-E5DC-0D78-F423-565599D9E786}"/>
          </ac:spMkLst>
        </pc:spChg>
        <pc:picChg chg="add del mod">
          <ac:chgData name="Vytautas Beiga" userId="ea092705322860bd" providerId="LiveId" clId="{1E6E2735-F74A-4BDC-8315-C438DA08E68D}" dt="2023-11-12T18:38:25.881" v="693"/>
          <ac:picMkLst>
            <pc:docMk/>
            <pc:sldMk cId="1316687757" sldId="303"/>
            <ac:picMk id="5" creationId="{36DF2271-3440-A6A0-2B12-8D3D56E119E9}"/>
          </ac:picMkLst>
        </pc:picChg>
        <pc:picChg chg="add mod modCrop">
          <ac:chgData name="Vytautas Beiga" userId="ea092705322860bd" providerId="LiveId" clId="{1E6E2735-F74A-4BDC-8315-C438DA08E68D}" dt="2023-11-12T18:39:51.085" v="714" actId="14100"/>
          <ac:picMkLst>
            <pc:docMk/>
            <pc:sldMk cId="1316687757" sldId="303"/>
            <ac:picMk id="7" creationId="{44984ED3-CEB4-DAAB-2CB5-BE7AED831CAF}"/>
          </ac:picMkLst>
        </pc:picChg>
        <pc:picChg chg="add mod modCrop">
          <ac:chgData name="Vytautas Beiga" userId="ea092705322860bd" providerId="LiveId" clId="{1E6E2735-F74A-4BDC-8315-C438DA08E68D}" dt="2023-11-13T17:36:06.084" v="725" actId="1076"/>
          <ac:picMkLst>
            <pc:docMk/>
            <pc:sldMk cId="1316687757" sldId="303"/>
            <ac:picMk id="9" creationId="{F24E9986-15C8-8C8A-9F50-6E22E72A5118}"/>
          </ac:picMkLst>
        </pc:picChg>
      </pc:sldChg>
      <pc:sldChg chg="addSp delSp modSp add mod">
        <pc:chgData name="Vytautas Beiga" userId="ea092705322860bd" providerId="LiveId" clId="{1E6E2735-F74A-4BDC-8315-C438DA08E68D}" dt="2023-11-13T18:27:23.433" v="809" actId="20577"/>
        <pc:sldMkLst>
          <pc:docMk/>
          <pc:sldMk cId="2315973087" sldId="304"/>
        </pc:sldMkLst>
        <pc:spChg chg="mod">
          <ac:chgData name="Vytautas Beiga" userId="ea092705322860bd" providerId="LiveId" clId="{1E6E2735-F74A-4BDC-8315-C438DA08E68D}" dt="2023-11-13T18:27:23.433" v="809" actId="20577"/>
          <ac:spMkLst>
            <pc:docMk/>
            <pc:sldMk cId="2315973087" sldId="304"/>
            <ac:spMk id="2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3T17:45:53.970" v="742"/>
          <ac:spMkLst>
            <pc:docMk/>
            <pc:sldMk cId="2315973087" sldId="304"/>
            <ac:spMk id="6" creationId="{0D422038-294A-EF02-7102-B2D6914D7783}"/>
          </ac:spMkLst>
        </pc:spChg>
        <pc:spChg chg="add mod">
          <ac:chgData name="Vytautas Beiga" userId="ea092705322860bd" providerId="LiveId" clId="{1E6E2735-F74A-4BDC-8315-C438DA08E68D}" dt="2023-11-13T17:46:12.876" v="746" actId="20577"/>
          <ac:spMkLst>
            <pc:docMk/>
            <pc:sldMk cId="2315973087" sldId="304"/>
            <ac:spMk id="8" creationId="{E5DB5D95-1A2C-682D-69C0-BFA8A3A1B4AA}"/>
          </ac:spMkLst>
        </pc:spChg>
        <pc:picChg chg="add mod modCrop">
          <ac:chgData name="Vytautas Beiga" userId="ea092705322860bd" providerId="LiveId" clId="{1E6E2735-F74A-4BDC-8315-C438DA08E68D}" dt="2023-11-13T17:35:54.462" v="724" actId="14100"/>
          <ac:picMkLst>
            <pc:docMk/>
            <pc:sldMk cId="2315973087" sldId="304"/>
            <ac:picMk id="5" creationId="{CAADBDE9-8E26-6524-D8F7-5DF12196A36A}"/>
          </ac:picMkLst>
        </pc:picChg>
        <pc:picChg chg="del">
          <ac:chgData name="Vytautas Beiga" userId="ea092705322860bd" providerId="LiveId" clId="{1E6E2735-F74A-4BDC-8315-C438DA08E68D}" dt="2023-11-13T17:32:52.675" v="717" actId="478"/>
          <ac:picMkLst>
            <pc:docMk/>
            <pc:sldMk cId="2315973087" sldId="304"/>
            <ac:picMk id="9" creationId="{F24E9986-15C8-8C8A-9F50-6E22E72A5118}"/>
          </ac:picMkLst>
        </pc:picChg>
      </pc:sldChg>
      <pc:sldChg chg="addSp delSp modSp add mod">
        <pc:chgData name="Vytautas Beiga" userId="ea092705322860bd" providerId="LiveId" clId="{1E6E2735-F74A-4BDC-8315-C438DA08E68D}" dt="2023-11-13T18:57:07.364" v="873"/>
        <pc:sldMkLst>
          <pc:docMk/>
          <pc:sldMk cId="2860613681" sldId="305"/>
        </pc:sldMkLst>
        <pc:spChg chg="mod">
          <ac:chgData name="Vytautas Beiga" userId="ea092705322860bd" providerId="LiveId" clId="{1E6E2735-F74A-4BDC-8315-C438DA08E68D}" dt="2023-11-13T18:27:53.020" v="842" actId="20577"/>
          <ac:spMkLst>
            <pc:docMk/>
            <pc:sldMk cId="2860613681" sldId="305"/>
            <ac:spMk id="2" creationId="{00000000-0000-0000-0000-000000000000}"/>
          </ac:spMkLst>
        </pc:spChg>
        <pc:spChg chg="add mod">
          <ac:chgData name="Vytautas Beiga" userId="ea092705322860bd" providerId="LiveId" clId="{1E6E2735-F74A-4BDC-8315-C438DA08E68D}" dt="2023-11-13T18:19:51.087" v="763"/>
          <ac:spMkLst>
            <pc:docMk/>
            <pc:sldMk cId="2860613681" sldId="305"/>
            <ac:spMk id="10" creationId="{039FFC01-888F-7D25-CED4-F7A62DB83C70}"/>
          </ac:spMkLst>
        </pc:spChg>
        <pc:spChg chg="add mod">
          <ac:chgData name="Vytautas Beiga" userId="ea092705322860bd" providerId="LiveId" clId="{1E6E2735-F74A-4BDC-8315-C438DA08E68D}" dt="2023-11-13T18:20:00.465" v="766" actId="20577"/>
          <ac:spMkLst>
            <pc:docMk/>
            <pc:sldMk cId="2860613681" sldId="305"/>
            <ac:spMk id="11" creationId="{55B3D733-A000-1FA9-4BA0-04A2E4A32AF7}"/>
          </ac:spMkLst>
        </pc:spChg>
        <pc:picChg chg="del">
          <ac:chgData name="Vytautas Beiga" userId="ea092705322860bd" providerId="LiveId" clId="{1E6E2735-F74A-4BDC-8315-C438DA08E68D}" dt="2023-11-13T17:37:20.679" v="727" actId="478"/>
          <ac:picMkLst>
            <pc:docMk/>
            <pc:sldMk cId="2860613681" sldId="305"/>
            <ac:picMk id="5" creationId="{CAADBDE9-8E26-6524-D8F7-5DF12196A36A}"/>
          </ac:picMkLst>
        </pc:picChg>
        <pc:picChg chg="add del mod modCrop">
          <ac:chgData name="Vytautas Beiga" userId="ea092705322860bd" providerId="LiveId" clId="{1E6E2735-F74A-4BDC-8315-C438DA08E68D}" dt="2023-11-13T18:15:20.693" v="755" actId="478"/>
          <ac:picMkLst>
            <pc:docMk/>
            <pc:sldMk cId="2860613681" sldId="305"/>
            <ac:picMk id="6" creationId="{5B204E7E-24AD-7531-D7E7-95252E1082EB}"/>
          </ac:picMkLst>
        </pc:picChg>
        <pc:picChg chg="add del mod modCrop">
          <ac:chgData name="Vytautas Beiga" userId="ea092705322860bd" providerId="LiveId" clId="{1E6E2735-F74A-4BDC-8315-C438DA08E68D}" dt="2023-11-13T18:57:06.076" v="872" actId="478"/>
          <ac:picMkLst>
            <pc:docMk/>
            <pc:sldMk cId="2860613681" sldId="305"/>
            <ac:picMk id="9" creationId="{A97AA8A1-A556-A560-09FF-EEE8EB7B6B12}"/>
          </ac:picMkLst>
        </pc:picChg>
        <pc:picChg chg="add mod">
          <ac:chgData name="Vytautas Beiga" userId="ea092705322860bd" providerId="LiveId" clId="{1E6E2735-F74A-4BDC-8315-C438DA08E68D}" dt="2023-11-13T18:57:07.364" v="873"/>
          <ac:picMkLst>
            <pc:docMk/>
            <pc:sldMk cId="2860613681" sldId="305"/>
            <ac:picMk id="12" creationId="{8C1B3C6A-69A4-9F69-5C7F-FDEA4924FCE3}"/>
          </ac:picMkLst>
        </pc:picChg>
      </pc:sldChg>
      <pc:sldChg chg="addSp delSp modSp add mod">
        <pc:chgData name="Vytautas Beiga" userId="ea092705322860bd" providerId="LiveId" clId="{1E6E2735-F74A-4BDC-8315-C438DA08E68D}" dt="2023-11-13T19:02:25.432" v="889" actId="14100"/>
        <pc:sldMkLst>
          <pc:docMk/>
          <pc:sldMk cId="4276011396" sldId="306"/>
        </pc:sldMkLst>
        <pc:spChg chg="mod">
          <ac:chgData name="Vytautas Beiga" userId="ea092705322860bd" providerId="LiveId" clId="{1E6E2735-F74A-4BDC-8315-C438DA08E68D}" dt="2023-11-13T18:31:44.916" v="854" actId="20577"/>
          <ac:spMkLst>
            <pc:docMk/>
            <pc:sldMk cId="4276011396" sldId="306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3T18:30:43.441" v="853" actId="20577"/>
          <ac:spMkLst>
            <pc:docMk/>
            <pc:sldMk cId="4276011396" sldId="306"/>
            <ac:spMk id="4" creationId="{3ECA7530-E5DC-0D78-F423-565599D9E786}"/>
          </ac:spMkLst>
        </pc:spChg>
        <pc:picChg chg="add del mod modCrop">
          <ac:chgData name="Vytautas Beiga" userId="ea092705322860bd" providerId="LiveId" clId="{1E6E2735-F74A-4BDC-8315-C438DA08E68D}" dt="2023-11-13T19:01:22.128" v="882" actId="478"/>
          <ac:picMkLst>
            <pc:docMk/>
            <pc:sldMk cId="4276011396" sldId="306"/>
            <ac:picMk id="6" creationId="{52B0D26A-6A3D-A3CC-A479-AF5AAB493F9B}"/>
          </ac:picMkLst>
        </pc:picChg>
        <pc:picChg chg="del">
          <ac:chgData name="Vytautas Beiga" userId="ea092705322860bd" providerId="LiveId" clId="{1E6E2735-F74A-4BDC-8315-C438DA08E68D}" dt="2023-11-13T18:30:10.692" v="844" actId="478"/>
          <ac:picMkLst>
            <pc:docMk/>
            <pc:sldMk cId="4276011396" sldId="306"/>
            <ac:picMk id="9" creationId="{F24E9986-15C8-8C8A-9F50-6E22E72A5118}"/>
          </ac:picMkLst>
        </pc:picChg>
        <pc:picChg chg="add mod modCrop">
          <ac:chgData name="Vytautas Beiga" userId="ea092705322860bd" providerId="LiveId" clId="{1E6E2735-F74A-4BDC-8315-C438DA08E68D}" dt="2023-11-13T19:02:25.432" v="889" actId="14100"/>
          <ac:picMkLst>
            <pc:docMk/>
            <pc:sldMk cId="4276011396" sldId="306"/>
            <ac:picMk id="10" creationId="{475E24CA-6C12-C532-210A-D2896A826945}"/>
          </ac:picMkLst>
        </pc:picChg>
      </pc:sldChg>
      <pc:sldChg chg="addSp delSp modSp add mod">
        <pc:chgData name="Vytautas Beiga" userId="ea092705322860bd" providerId="LiveId" clId="{1E6E2735-F74A-4BDC-8315-C438DA08E68D}" dt="2023-11-13T19:04:08.710" v="899" actId="20577"/>
        <pc:sldMkLst>
          <pc:docMk/>
          <pc:sldMk cId="3785985142" sldId="307"/>
        </pc:sldMkLst>
        <pc:spChg chg="mod">
          <ac:chgData name="Vytautas Beiga" userId="ea092705322860bd" providerId="LiveId" clId="{1E6E2735-F74A-4BDC-8315-C438DA08E68D}" dt="2023-11-13T18:31:48.194" v="855" actId="20577"/>
          <ac:spMkLst>
            <pc:docMk/>
            <pc:sldMk cId="3785985142" sldId="307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3T19:04:08.710" v="899" actId="20577"/>
          <ac:spMkLst>
            <pc:docMk/>
            <pc:sldMk cId="3785985142" sldId="307"/>
            <ac:spMk id="8" creationId="{E5DB5D95-1A2C-682D-69C0-BFA8A3A1B4AA}"/>
          </ac:spMkLst>
        </pc:spChg>
        <pc:picChg chg="del">
          <ac:chgData name="Vytautas Beiga" userId="ea092705322860bd" providerId="LiveId" clId="{1E6E2735-F74A-4BDC-8315-C438DA08E68D}" dt="2023-11-13T18:31:50.536" v="856" actId="478"/>
          <ac:picMkLst>
            <pc:docMk/>
            <pc:sldMk cId="3785985142" sldId="307"/>
            <ac:picMk id="5" creationId="{CAADBDE9-8E26-6524-D8F7-5DF12196A36A}"/>
          </ac:picMkLst>
        </pc:picChg>
        <pc:picChg chg="add del mod modCrop">
          <ac:chgData name="Vytautas Beiga" userId="ea092705322860bd" providerId="LiveId" clId="{1E6E2735-F74A-4BDC-8315-C438DA08E68D}" dt="2023-11-13T19:00:43.478" v="874" actId="478"/>
          <ac:picMkLst>
            <pc:docMk/>
            <pc:sldMk cId="3785985142" sldId="307"/>
            <ac:picMk id="9" creationId="{13B4CE1C-15C0-7732-9179-81EA79D7137F}"/>
          </ac:picMkLst>
        </pc:picChg>
        <pc:picChg chg="add del mod modCrop">
          <ac:chgData name="Vytautas Beiga" userId="ea092705322860bd" providerId="LiveId" clId="{1E6E2735-F74A-4BDC-8315-C438DA08E68D}" dt="2023-11-13T19:02:33.378" v="890" actId="478"/>
          <ac:picMkLst>
            <pc:docMk/>
            <pc:sldMk cId="3785985142" sldId="307"/>
            <ac:picMk id="11" creationId="{D40FFB04-491F-376D-CB12-461A1D4E18F4}"/>
          </ac:picMkLst>
        </pc:picChg>
        <pc:picChg chg="add mod modCrop">
          <ac:chgData name="Vytautas Beiga" userId="ea092705322860bd" providerId="LiveId" clId="{1E6E2735-F74A-4BDC-8315-C438DA08E68D}" dt="2023-11-13T19:03:42.365" v="897" actId="14100"/>
          <ac:picMkLst>
            <pc:docMk/>
            <pc:sldMk cId="3785985142" sldId="307"/>
            <ac:picMk id="13" creationId="{6FB78329-42E5-C34F-A372-01761FD0045E}"/>
          </ac:picMkLst>
        </pc:picChg>
      </pc:sldChg>
      <pc:sldChg chg="addSp delSp modSp add mod">
        <pc:chgData name="Vytautas Beiga" userId="ea092705322860bd" providerId="LiveId" clId="{1E6E2735-F74A-4BDC-8315-C438DA08E68D}" dt="2023-11-13T19:06:04.392" v="909" actId="20577"/>
        <pc:sldMkLst>
          <pc:docMk/>
          <pc:sldMk cId="2672321833" sldId="308"/>
        </pc:sldMkLst>
        <pc:spChg chg="mod">
          <ac:chgData name="Vytautas Beiga" userId="ea092705322860bd" providerId="LiveId" clId="{1E6E2735-F74A-4BDC-8315-C438DA08E68D}" dt="2023-11-13T19:04:31.820" v="900" actId="20577"/>
          <ac:spMkLst>
            <pc:docMk/>
            <pc:sldMk cId="2672321833" sldId="308"/>
            <ac:spMk id="2" creationId="{00000000-0000-0000-0000-000000000000}"/>
          </ac:spMkLst>
        </pc:spChg>
        <pc:spChg chg="mod">
          <ac:chgData name="Vytautas Beiga" userId="ea092705322860bd" providerId="LiveId" clId="{1E6E2735-F74A-4BDC-8315-C438DA08E68D}" dt="2023-11-13T19:06:04.392" v="909" actId="20577"/>
          <ac:spMkLst>
            <pc:docMk/>
            <pc:sldMk cId="2672321833" sldId="308"/>
            <ac:spMk id="11" creationId="{55B3D733-A000-1FA9-4BA0-04A2E4A32AF7}"/>
          </ac:spMkLst>
        </pc:spChg>
        <pc:picChg chg="add del mod modCrop">
          <ac:chgData name="Vytautas Beiga" userId="ea092705322860bd" providerId="LiveId" clId="{1E6E2735-F74A-4BDC-8315-C438DA08E68D}" dt="2023-11-13T19:04:34.764" v="901" actId="478"/>
          <ac:picMkLst>
            <pc:docMk/>
            <pc:sldMk cId="2672321833" sldId="308"/>
            <ac:picMk id="5" creationId="{A015CD6A-170F-E77B-C250-CC1D09B498D8}"/>
          </ac:picMkLst>
        </pc:picChg>
        <pc:picChg chg="add mod modCrop">
          <ac:chgData name="Vytautas Beiga" userId="ea092705322860bd" providerId="LiveId" clId="{1E6E2735-F74A-4BDC-8315-C438DA08E68D}" dt="2023-11-13T19:05:27.897" v="908" actId="14100"/>
          <ac:picMkLst>
            <pc:docMk/>
            <pc:sldMk cId="2672321833" sldId="308"/>
            <ac:picMk id="8" creationId="{F18B5940-1E72-0452-C12A-448AF3EA0C75}"/>
          </ac:picMkLst>
        </pc:picChg>
        <pc:picChg chg="del">
          <ac:chgData name="Vytautas Beiga" userId="ea092705322860bd" providerId="LiveId" clId="{1E6E2735-F74A-4BDC-8315-C438DA08E68D}" dt="2023-11-13T18:33:10.563" v="864" actId="478"/>
          <ac:picMkLst>
            <pc:docMk/>
            <pc:sldMk cId="2672321833" sldId="308"/>
            <ac:picMk id="9" creationId="{A97AA8A1-A556-A560-09FF-EEE8EB7B6B1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Lentelės pavadinimas</a:t>
            </a:r>
          </a:p>
        </c:rich>
      </c:tx>
      <c:layout>
        <c:manualLayout>
          <c:xMode val="edge"/>
          <c:yMode val="edge"/>
          <c:x val="0.2463878326996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714150274941897E-2"/>
          <c:y val="0.20035313001605101"/>
          <c:w val="0.90633274452860701"/>
          <c:h val="0.61595606728934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4-4885-92F8-C05E50A832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4-4885-92F8-C05E50A832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4-4885-92F8-C05E50A83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2120736"/>
        <c:axId val="1682138576"/>
      </c:barChart>
      <c:catAx>
        <c:axId val="168212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682138576"/>
        <c:crosses val="autoZero"/>
        <c:auto val="1"/>
        <c:lblAlgn val="ctr"/>
        <c:lblOffset val="100"/>
        <c:noMultiLvlLbl val="0"/>
      </c:catAx>
      <c:valAx>
        <c:axId val="168213857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68212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Pavadinimas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875333073860098"/>
          <c:y val="0.21412520064205501"/>
          <c:w val="0.455167609752203"/>
          <c:h val="0.576448224870767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CE-43A5-8DFC-25885F302F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CE-43A5-8DFC-25885F302FE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CE-43A5-8DFC-25885F302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6201311338001"/>
          <c:y val="0.85477888297670701"/>
          <c:w val="0.303836012893826"/>
          <c:h val="6.81745680666320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Lentelės</a:t>
            </a:r>
            <a:r>
              <a:rPr lang="en-US" b="1" dirty="0"/>
              <a:t> </a:t>
            </a:r>
            <a:r>
              <a:rPr lang="en-US" b="1" dirty="0" err="1"/>
              <a:t>pavadinimas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161352454517"/>
          <c:y val="0.17301555330667401"/>
          <c:w val="0.84288554234903101"/>
          <c:h val="0.6484874089939970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7D-427C-AB12-DCC77F559F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7D-427C-AB12-DCC77F559F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7D-427C-AB12-DCC77F559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26719696"/>
        <c:axId val="-1926554432"/>
      </c:barChart>
      <c:catAx>
        <c:axId val="-192671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554432"/>
        <c:crosses val="autoZero"/>
        <c:auto val="1"/>
        <c:lblAlgn val="ctr"/>
        <c:lblOffset val="100"/>
        <c:noMultiLvlLbl val="0"/>
      </c:catAx>
      <c:valAx>
        <c:axId val="-192655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71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Lentelės</a:t>
            </a:r>
            <a:r>
              <a:rPr lang="en-US" b="1" dirty="0"/>
              <a:t> </a:t>
            </a:r>
            <a:r>
              <a:rPr lang="en-US" b="1" dirty="0" err="1"/>
              <a:t>pavadinimas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23496302505899"/>
          <c:y val="0.16661270989103799"/>
          <c:w val="0.76637725417402702"/>
          <c:h val="0.654890252409632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52-41A2-8542-D8C023D4D4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52-41A2-8542-D8C023D4D4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52-41A2-8542-D8C023D4D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26800736"/>
        <c:axId val="-1926573040"/>
      </c:barChart>
      <c:catAx>
        <c:axId val="-192680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573040"/>
        <c:crosses val="autoZero"/>
        <c:auto val="1"/>
        <c:lblAlgn val="ctr"/>
        <c:lblOffset val="100"/>
        <c:noMultiLvlLbl val="0"/>
      </c:catAx>
      <c:valAx>
        <c:axId val="-1926573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2680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Lentelės pavadinimas</a:t>
            </a:r>
          </a:p>
        </c:rich>
      </c:tx>
      <c:layout>
        <c:manualLayout>
          <c:xMode val="edge"/>
          <c:yMode val="edge"/>
          <c:x val="0.36445288522851998"/>
          <c:y val="1.14109788409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813688900491001E-2"/>
          <c:y val="0.195158368347221"/>
          <c:w val="0.95091916938250298"/>
          <c:h val="0.556298590638255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8E-4EFD-8520-5CAC40C935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chemeClr val="tx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8E-4EFD-8520-5CAC40C935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8E-4EFD-8520-5CAC40C93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32955504"/>
        <c:axId val="1803335376"/>
      </c:lineChart>
      <c:catAx>
        <c:axId val="-203295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03335376"/>
        <c:crosses val="autoZero"/>
        <c:auto val="1"/>
        <c:lblAlgn val="ctr"/>
        <c:lblOffset val="100"/>
        <c:noMultiLvlLbl val="0"/>
      </c:catAx>
      <c:valAx>
        <c:axId val="18033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329555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37650223348543"/>
          <c:y val="0.93290243932778505"/>
          <c:w val="0.324699448716955"/>
          <c:h val="6.70975606722145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935FC-D465-5C49-99AF-54B0B4BB67CC}" type="doc">
      <dgm:prSet loTypeId="urn:microsoft.com/office/officeart/2005/8/layout/orgChar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BAF3C-87C9-4048-A845-D8B2906A13D9}">
      <dgm:prSet phldrT="[Text]" phldr="1" custT="1"/>
      <dgm:spPr>
        <a:solidFill>
          <a:schemeClr val="accent1"/>
        </a:solidFill>
      </dgm:spPr>
      <dgm:t>
        <a:bodyPr/>
        <a:lstStyle/>
        <a:p>
          <a:endParaRPr lang="en-US" sz="1800" noProof="0" dirty="0"/>
        </a:p>
      </dgm:t>
    </dgm:pt>
    <dgm:pt modelId="{89C8FDBF-46B7-9149-A4E7-75CCC7D85479}" type="parTrans" cxnId="{55184345-3B52-C04E-BD92-75E5A6AA766A}">
      <dgm:prSet/>
      <dgm:spPr/>
      <dgm:t>
        <a:bodyPr/>
        <a:lstStyle/>
        <a:p>
          <a:endParaRPr lang="en-US" sz="1800" noProof="0" dirty="0"/>
        </a:p>
      </dgm:t>
    </dgm:pt>
    <dgm:pt modelId="{1FC1B797-0813-C04D-BED7-E90A1C3F6D08}" type="sibTrans" cxnId="{55184345-3B52-C04E-BD92-75E5A6AA766A}">
      <dgm:prSet/>
      <dgm:spPr/>
      <dgm:t>
        <a:bodyPr/>
        <a:lstStyle/>
        <a:p>
          <a:endParaRPr lang="en-US" sz="1800" noProof="0" dirty="0"/>
        </a:p>
      </dgm:t>
    </dgm:pt>
    <dgm:pt modelId="{19321E65-8CEC-204A-8320-AFA01211907A}" type="asst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1800" noProof="0" dirty="0"/>
        </a:p>
      </dgm:t>
    </dgm:pt>
    <dgm:pt modelId="{C524B1EA-3CBF-C04E-A126-D44C20851CF2}" type="parTrans" cxnId="{50EE8B5C-F4DA-F44E-AF7C-673DD5A012FA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E0CAE861-4D27-9D4D-B125-3F37B54B549A}" type="sibTrans" cxnId="{50EE8B5C-F4DA-F44E-AF7C-673DD5A012FA}">
      <dgm:prSet/>
      <dgm:spPr/>
      <dgm:t>
        <a:bodyPr/>
        <a:lstStyle/>
        <a:p>
          <a:endParaRPr lang="en-US" sz="1800" noProof="0" dirty="0"/>
        </a:p>
      </dgm:t>
    </dgm:pt>
    <dgm:pt modelId="{4BDA59B2-2AAA-3F4B-BC1E-B3459F9E96DD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17D58DB4-3A1B-034E-9D9C-ED1B73EBD044}" type="parTrans" cxnId="{E5C8BA6B-73DB-E442-A213-FDCFA5B255D8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EC212A35-48C6-AA40-BA19-49A0C9D18805}" type="sibTrans" cxnId="{E5C8BA6B-73DB-E442-A213-FDCFA5B255D8}">
      <dgm:prSet/>
      <dgm:spPr/>
      <dgm:t>
        <a:bodyPr/>
        <a:lstStyle/>
        <a:p>
          <a:endParaRPr lang="en-US" sz="1800" noProof="0" dirty="0"/>
        </a:p>
      </dgm:t>
    </dgm:pt>
    <dgm:pt modelId="{99093EAA-AF80-5247-87E6-1FEC7E973B94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17CF2578-FAB6-4D47-B56D-DCB6B1E35131}" type="parTrans" cxnId="{8DDEE842-C267-8B47-B44E-A104FBFF6AF4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6D3F3A52-D1D4-EE40-AAF2-5F7FAD0F700C}" type="sibTrans" cxnId="{8DDEE842-C267-8B47-B44E-A104FBFF6AF4}">
      <dgm:prSet/>
      <dgm:spPr/>
      <dgm:t>
        <a:bodyPr/>
        <a:lstStyle/>
        <a:p>
          <a:endParaRPr lang="en-US" sz="1800" noProof="0" dirty="0"/>
        </a:p>
      </dgm:t>
    </dgm:pt>
    <dgm:pt modelId="{D2256546-A636-1B43-87BD-60893137DC03}">
      <dgm:prSet phldrT="[Text]" phldr="1" custT="1"/>
      <dgm:spPr>
        <a:solidFill>
          <a:schemeClr val="accent4"/>
        </a:solidFill>
      </dgm:spPr>
      <dgm:t>
        <a:bodyPr/>
        <a:lstStyle/>
        <a:p>
          <a:endParaRPr lang="en-US" sz="1800" noProof="0" dirty="0"/>
        </a:p>
      </dgm:t>
    </dgm:pt>
    <dgm:pt modelId="{DB045699-2364-E345-AB11-297421C22456}" type="parTrans" cxnId="{CF5B6370-A580-394D-9001-AF3C83E803A0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800" noProof="0" dirty="0"/>
        </a:p>
      </dgm:t>
    </dgm:pt>
    <dgm:pt modelId="{72205F96-AEE9-3E4C-A6AF-488A199E5E6A}" type="sibTrans" cxnId="{CF5B6370-A580-394D-9001-AF3C83E803A0}">
      <dgm:prSet/>
      <dgm:spPr/>
      <dgm:t>
        <a:bodyPr/>
        <a:lstStyle/>
        <a:p>
          <a:endParaRPr lang="en-US" sz="1800" noProof="0" dirty="0"/>
        </a:p>
      </dgm:t>
    </dgm:pt>
    <dgm:pt modelId="{68D71B7A-7706-CE49-86FC-B633A8796021}" type="pres">
      <dgm:prSet presAssocID="{E45935FC-D465-5C49-99AF-54B0B4BB67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80E6A7-9E20-D846-928C-C6F4B0ADA519}" type="pres">
      <dgm:prSet presAssocID="{23EBAF3C-87C9-4048-A845-D8B2906A13D9}" presName="hierRoot1" presStyleCnt="0">
        <dgm:presLayoutVars>
          <dgm:hierBranch val="init"/>
        </dgm:presLayoutVars>
      </dgm:prSet>
      <dgm:spPr/>
    </dgm:pt>
    <dgm:pt modelId="{61FB721F-75F1-C345-B645-2CD33ADD2C7B}" type="pres">
      <dgm:prSet presAssocID="{23EBAF3C-87C9-4048-A845-D8B2906A13D9}" presName="rootComposite1" presStyleCnt="0"/>
      <dgm:spPr/>
    </dgm:pt>
    <dgm:pt modelId="{4EBBBE83-3EBC-BA43-A399-38D489E06E53}" type="pres">
      <dgm:prSet presAssocID="{23EBAF3C-87C9-4048-A845-D8B2906A13D9}" presName="rootText1" presStyleLbl="node0" presStyleIdx="0" presStyleCnt="1">
        <dgm:presLayoutVars>
          <dgm:chPref val="3"/>
        </dgm:presLayoutVars>
      </dgm:prSet>
      <dgm:spPr/>
    </dgm:pt>
    <dgm:pt modelId="{58360F71-92A6-6747-A7CB-4AD71283042E}" type="pres">
      <dgm:prSet presAssocID="{23EBAF3C-87C9-4048-A845-D8B2906A13D9}" presName="rootConnector1" presStyleLbl="node1" presStyleIdx="0" presStyleCnt="0"/>
      <dgm:spPr/>
    </dgm:pt>
    <dgm:pt modelId="{D5B34F25-4F78-DF49-A3E2-1DE7CD464CE9}" type="pres">
      <dgm:prSet presAssocID="{23EBAF3C-87C9-4048-A845-D8B2906A13D9}" presName="hierChild2" presStyleCnt="0"/>
      <dgm:spPr/>
    </dgm:pt>
    <dgm:pt modelId="{7C038EDC-0733-A547-A2F3-1F36DD361350}" type="pres">
      <dgm:prSet presAssocID="{17D58DB4-3A1B-034E-9D9C-ED1B73EBD044}" presName="Name37" presStyleLbl="parChTrans1D2" presStyleIdx="0" presStyleCnt="4"/>
      <dgm:spPr/>
    </dgm:pt>
    <dgm:pt modelId="{C8D9D9BF-9AF5-BD46-BBE6-B47A6AF0F668}" type="pres">
      <dgm:prSet presAssocID="{4BDA59B2-2AAA-3F4B-BC1E-B3459F9E96DD}" presName="hierRoot2" presStyleCnt="0">
        <dgm:presLayoutVars>
          <dgm:hierBranch val="init"/>
        </dgm:presLayoutVars>
      </dgm:prSet>
      <dgm:spPr/>
    </dgm:pt>
    <dgm:pt modelId="{93B2F195-DF6C-5844-BDF7-2291325F4D9A}" type="pres">
      <dgm:prSet presAssocID="{4BDA59B2-2AAA-3F4B-BC1E-B3459F9E96DD}" presName="rootComposite" presStyleCnt="0"/>
      <dgm:spPr/>
    </dgm:pt>
    <dgm:pt modelId="{8848FDB8-C289-DF45-B623-FB7491BF90EA}" type="pres">
      <dgm:prSet presAssocID="{4BDA59B2-2AAA-3F4B-BC1E-B3459F9E96DD}" presName="rootText" presStyleLbl="node2" presStyleIdx="0" presStyleCnt="3">
        <dgm:presLayoutVars>
          <dgm:chPref val="3"/>
        </dgm:presLayoutVars>
      </dgm:prSet>
      <dgm:spPr/>
    </dgm:pt>
    <dgm:pt modelId="{397AFBB5-5F7E-D344-B26E-C4287FB15EA9}" type="pres">
      <dgm:prSet presAssocID="{4BDA59B2-2AAA-3F4B-BC1E-B3459F9E96DD}" presName="rootConnector" presStyleLbl="node2" presStyleIdx="0" presStyleCnt="3"/>
      <dgm:spPr/>
    </dgm:pt>
    <dgm:pt modelId="{E3AA8160-ECDB-B540-8E52-CE65F98B511D}" type="pres">
      <dgm:prSet presAssocID="{4BDA59B2-2AAA-3F4B-BC1E-B3459F9E96DD}" presName="hierChild4" presStyleCnt="0"/>
      <dgm:spPr/>
    </dgm:pt>
    <dgm:pt modelId="{D7839BBA-1A9F-BD46-8625-DA3225668926}" type="pres">
      <dgm:prSet presAssocID="{4BDA59B2-2AAA-3F4B-BC1E-B3459F9E96DD}" presName="hierChild5" presStyleCnt="0"/>
      <dgm:spPr/>
    </dgm:pt>
    <dgm:pt modelId="{B2380AD3-D09C-814E-8C65-C54A2EE19A24}" type="pres">
      <dgm:prSet presAssocID="{17CF2578-FAB6-4D47-B56D-DCB6B1E35131}" presName="Name37" presStyleLbl="parChTrans1D2" presStyleIdx="1" presStyleCnt="4"/>
      <dgm:spPr/>
    </dgm:pt>
    <dgm:pt modelId="{4D426444-DD95-E04F-B6F3-1656999ACEF3}" type="pres">
      <dgm:prSet presAssocID="{99093EAA-AF80-5247-87E6-1FEC7E973B94}" presName="hierRoot2" presStyleCnt="0">
        <dgm:presLayoutVars>
          <dgm:hierBranch val="init"/>
        </dgm:presLayoutVars>
      </dgm:prSet>
      <dgm:spPr/>
    </dgm:pt>
    <dgm:pt modelId="{94D83789-5A89-DE4B-A799-1C2D82C33CF8}" type="pres">
      <dgm:prSet presAssocID="{99093EAA-AF80-5247-87E6-1FEC7E973B94}" presName="rootComposite" presStyleCnt="0"/>
      <dgm:spPr/>
    </dgm:pt>
    <dgm:pt modelId="{510A9F46-BC4B-9E4C-8895-5FCC859B7195}" type="pres">
      <dgm:prSet presAssocID="{99093EAA-AF80-5247-87E6-1FEC7E973B94}" presName="rootText" presStyleLbl="node2" presStyleIdx="1" presStyleCnt="3">
        <dgm:presLayoutVars>
          <dgm:chPref val="3"/>
        </dgm:presLayoutVars>
      </dgm:prSet>
      <dgm:spPr/>
    </dgm:pt>
    <dgm:pt modelId="{50988116-EE00-3944-A112-0520EA069031}" type="pres">
      <dgm:prSet presAssocID="{99093EAA-AF80-5247-87E6-1FEC7E973B94}" presName="rootConnector" presStyleLbl="node2" presStyleIdx="1" presStyleCnt="3"/>
      <dgm:spPr/>
    </dgm:pt>
    <dgm:pt modelId="{7A51D8DB-5300-8042-96E3-61A64D9E4678}" type="pres">
      <dgm:prSet presAssocID="{99093EAA-AF80-5247-87E6-1FEC7E973B94}" presName="hierChild4" presStyleCnt="0"/>
      <dgm:spPr/>
    </dgm:pt>
    <dgm:pt modelId="{C6A1D6F0-649A-CB40-A01D-05EA9ED189FC}" type="pres">
      <dgm:prSet presAssocID="{99093EAA-AF80-5247-87E6-1FEC7E973B94}" presName="hierChild5" presStyleCnt="0"/>
      <dgm:spPr/>
    </dgm:pt>
    <dgm:pt modelId="{B6408797-0D57-2749-8B78-0207BE77E45F}" type="pres">
      <dgm:prSet presAssocID="{DB045699-2364-E345-AB11-297421C22456}" presName="Name37" presStyleLbl="parChTrans1D2" presStyleIdx="2" presStyleCnt="4"/>
      <dgm:spPr/>
    </dgm:pt>
    <dgm:pt modelId="{2117811C-4483-0243-81E5-786626829825}" type="pres">
      <dgm:prSet presAssocID="{D2256546-A636-1B43-87BD-60893137DC03}" presName="hierRoot2" presStyleCnt="0">
        <dgm:presLayoutVars>
          <dgm:hierBranch val="init"/>
        </dgm:presLayoutVars>
      </dgm:prSet>
      <dgm:spPr/>
    </dgm:pt>
    <dgm:pt modelId="{3C9178E2-7EC0-AB49-9283-49161A9FDD4C}" type="pres">
      <dgm:prSet presAssocID="{D2256546-A636-1B43-87BD-60893137DC03}" presName="rootComposite" presStyleCnt="0"/>
      <dgm:spPr/>
    </dgm:pt>
    <dgm:pt modelId="{F6A93DA9-94DB-8041-B56A-EF0D6A1AC9BC}" type="pres">
      <dgm:prSet presAssocID="{D2256546-A636-1B43-87BD-60893137DC03}" presName="rootText" presStyleLbl="node2" presStyleIdx="2" presStyleCnt="3">
        <dgm:presLayoutVars>
          <dgm:chPref val="3"/>
        </dgm:presLayoutVars>
      </dgm:prSet>
      <dgm:spPr/>
    </dgm:pt>
    <dgm:pt modelId="{F9054E3F-2630-7E45-984D-34CD82114255}" type="pres">
      <dgm:prSet presAssocID="{D2256546-A636-1B43-87BD-60893137DC03}" presName="rootConnector" presStyleLbl="node2" presStyleIdx="2" presStyleCnt="3"/>
      <dgm:spPr/>
    </dgm:pt>
    <dgm:pt modelId="{61A26C1E-2499-8F43-868A-82E8FA855F46}" type="pres">
      <dgm:prSet presAssocID="{D2256546-A636-1B43-87BD-60893137DC03}" presName="hierChild4" presStyleCnt="0"/>
      <dgm:spPr/>
    </dgm:pt>
    <dgm:pt modelId="{6622504C-D93D-244D-AECE-2C2C1FECE8D2}" type="pres">
      <dgm:prSet presAssocID="{D2256546-A636-1B43-87BD-60893137DC03}" presName="hierChild5" presStyleCnt="0"/>
      <dgm:spPr/>
    </dgm:pt>
    <dgm:pt modelId="{4C3852A6-1497-AE43-A858-456E44457BBD}" type="pres">
      <dgm:prSet presAssocID="{23EBAF3C-87C9-4048-A845-D8B2906A13D9}" presName="hierChild3" presStyleCnt="0"/>
      <dgm:spPr/>
    </dgm:pt>
    <dgm:pt modelId="{2339D529-2376-0942-B7B9-3453F5BCC5B7}" type="pres">
      <dgm:prSet presAssocID="{C524B1EA-3CBF-C04E-A126-D44C20851CF2}" presName="Name111" presStyleLbl="parChTrans1D2" presStyleIdx="3" presStyleCnt="4"/>
      <dgm:spPr/>
    </dgm:pt>
    <dgm:pt modelId="{12DB5E3C-86EA-AF47-B9B7-33D44CFAB3FD}" type="pres">
      <dgm:prSet presAssocID="{19321E65-8CEC-204A-8320-AFA01211907A}" presName="hierRoot3" presStyleCnt="0">
        <dgm:presLayoutVars>
          <dgm:hierBranch val="init"/>
        </dgm:presLayoutVars>
      </dgm:prSet>
      <dgm:spPr/>
    </dgm:pt>
    <dgm:pt modelId="{81EB7173-8794-9043-B892-5EA6DD8DE5A9}" type="pres">
      <dgm:prSet presAssocID="{19321E65-8CEC-204A-8320-AFA01211907A}" presName="rootComposite3" presStyleCnt="0"/>
      <dgm:spPr/>
    </dgm:pt>
    <dgm:pt modelId="{F2C2E8D0-0875-134E-981A-9CC938797590}" type="pres">
      <dgm:prSet presAssocID="{19321E65-8CEC-204A-8320-AFA01211907A}" presName="rootText3" presStyleLbl="asst1" presStyleIdx="0" presStyleCnt="1">
        <dgm:presLayoutVars>
          <dgm:chPref val="3"/>
        </dgm:presLayoutVars>
      </dgm:prSet>
      <dgm:spPr/>
    </dgm:pt>
    <dgm:pt modelId="{F2428A03-E355-CD4E-BC67-AFC02BB77E92}" type="pres">
      <dgm:prSet presAssocID="{19321E65-8CEC-204A-8320-AFA01211907A}" presName="rootConnector3" presStyleLbl="asst1" presStyleIdx="0" presStyleCnt="1"/>
      <dgm:spPr/>
    </dgm:pt>
    <dgm:pt modelId="{FD9F9529-DDFD-994D-B6FB-0D859EE29FBE}" type="pres">
      <dgm:prSet presAssocID="{19321E65-8CEC-204A-8320-AFA01211907A}" presName="hierChild6" presStyleCnt="0"/>
      <dgm:spPr/>
    </dgm:pt>
    <dgm:pt modelId="{5EB7A408-C20B-014D-A1EA-6DD05F42A42C}" type="pres">
      <dgm:prSet presAssocID="{19321E65-8CEC-204A-8320-AFA01211907A}" presName="hierChild7" presStyleCnt="0"/>
      <dgm:spPr/>
    </dgm:pt>
  </dgm:ptLst>
  <dgm:cxnLst>
    <dgm:cxn modelId="{736B9D22-46E6-5F47-86ED-EB39F6D5C3C3}" type="presOf" srcId="{C524B1EA-3CBF-C04E-A126-D44C20851CF2}" destId="{2339D529-2376-0942-B7B9-3453F5BCC5B7}" srcOrd="0" destOrd="0" presId="urn:microsoft.com/office/officeart/2005/8/layout/orgChart1"/>
    <dgm:cxn modelId="{723A3435-A18A-A141-914A-42387699526A}" type="presOf" srcId="{4BDA59B2-2AAA-3F4B-BC1E-B3459F9E96DD}" destId="{8848FDB8-C289-DF45-B623-FB7491BF90EA}" srcOrd="0" destOrd="0" presId="urn:microsoft.com/office/officeart/2005/8/layout/orgChart1"/>
    <dgm:cxn modelId="{50EE8B5C-F4DA-F44E-AF7C-673DD5A012FA}" srcId="{23EBAF3C-87C9-4048-A845-D8B2906A13D9}" destId="{19321E65-8CEC-204A-8320-AFA01211907A}" srcOrd="0" destOrd="0" parTransId="{C524B1EA-3CBF-C04E-A126-D44C20851CF2}" sibTransId="{E0CAE861-4D27-9D4D-B125-3F37B54B549A}"/>
    <dgm:cxn modelId="{4BA79841-C0D8-0D4A-BE84-95C48D645AD0}" type="presOf" srcId="{D2256546-A636-1B43-87BD-60893137DC03}" destId="{F6A93DA9-94DB-8041-B56A-EF0D6A1AC9BC}" srcOrd="0" destOrd="0" presId="urn:microsoft.com/office/officeart/2005/8/layout/orgChart1"/>
    <dgm:cxn modelId="{AB044D42-9495-614A-9CC1-DC62AAA7570E}" type="presOf" srcId="{99093EAA-AF80-5247-87E6-1FEC7E973B94}" destId="{510A9F46-BC4B-9E4C-8895-5FCC859B7195}" srcOrd="0" destOrd="0" presId="urn:microsoft.com/office/officeart/2005/8/layout/orgChart1"/>
    <dgm:cxn modelId="{8DDEE842-C267-8B47-B44E-A104FBFF6AF4}" srcId="{23EBAF3C-87C9-4048-A845-D8B2906A13D9}" destId="{99093EAA-AF80-5247-87E6-1FEC7E973B94}" srcOrd="2" destOrd="0" parTransId="{17CF2578-FAB6-4D47-B56D-DCB6B1E35131}" sibTransId="{6D3F3A52-D1D4-EE40-AAF2-5F7FAD0F700C}"/>
    <dgm:cxn modelId="{55184345-3B52-C04E-BD92-75E5A6AA766A}" srcId="{E45935FC-D465-5C49-99AF-54B0B4BB67CC}" destId="{23EBAF3C-87C9-4048-A845-D8B2906A13D9}" srcOrd="0" destOrd="0" parTransId="{89C8FDBF-46B7-9149-A4E7-75CCC7D85479}" sibTransId="{1FC1B797-0813-C04D-BED7-E90A1C3F6D08}"/>
    <dgm:cxn modelId="{A93DE94A-0A38-7646-8461-3A0D19CB9B5B}" type="presOf" srcId="{DB045699-2364-E345-AB11-297421C22456}" destId="{B6408797-0D57-2749-8B78-0207BE77E45F}" srcOrd="0" destOrd="0" presId="urn:microsoft.com/office/officeart/2005/8/layout/orgChart1"/>
    <dgm:cxn modelId="{E5C8BA6B-73DB-E442-A213-FDCFA5B255D8}" srcId="{23EBAF3C-87C9-4048-A845-D8B2906A13D9}" destId="{4BDA59B2-2AAA-3F4B-BC1E-B3459F9E96DD}" srcOrd="1" destOrd="0" parTransId="{17D58DB4-3A1B-034E-9D9C-ED1B73EBD044}" sibTransId="{EC212A35-48C6-AA40-BA19-49A0C9D18805}"/>
    <dgm:cxn modelId="{3B39C26E-3BD0-2C4E-A2D2-D23031171BC7}" type="presOf" srcId="{19321E65-8CEC-204A-8320-AFA01211907A}" destId="{F2C2E8D0-0875-134E-981A-9CC938797590}" srcOrd="0" destOrd="0" presId="urn:microsoft.com/office/officeart/2005/8/layout/orgChart1"/>
    <dgm:cxn modelId="{542CA04F-67D5-D54F-B46B-F0F4C03AAC30}" type="presOf" srcId="{4BDA59B2-2AAA-3F4B-BC1E-B3459F9E96DD}" destId="{397AFBB5-5F7E-D344-B26E-C4287FB15EA9}" srcOrd="1" destOrd="0" presId="urn:microsoft.com/office/officeart/2005/8/layout/orgChart1"/>
    <dgm:cxn modelId="{CF5B6370-A580-394D-9001-AF3C83E803A0}" srcId="{23EBAF3C-87C9-4048-A845-D8B2906A13D9}" destId="{D2256546-A636-1B43-87BD-60893137DC03}" srcOrd="3" destOrd="0" parTransId="{DB045699-2364-E345-AB11-297421C22456}" sibTransId="{72205F96-AEE9-3E4C-A6AF-488A199E5E6A}"/>
    <dgm:cxn modelId="{56267D8F-6D81-C34D-B7C5-DA1D1B297F79}" type="presOf" srcId="{19321E65-8CEC-204A-8320-AFA01211907A}" destId="{F2428A03-E355-CD4E-BC67-AFC02BB77E92}" srcOrd="1" destOrd="0" presId="urn:microsoft.com/office/officeart/2005/8/layout/orgChart1"/>
    <dgm:cxn modelId="{BC349593-8AF3-F54E-B2FE-36539FB899F0}" type="presOf" srcId="{99093EAA-AF80-5247-87E6-1FEC7E973B94}" destId="{50988116-EE00-3944-A112-0520EA069031}" srcOrd="1" destOrd="0" presId="urn:microsoft.com/office/officeart/2005/8/layout/orgChart1"/>
    <dgm:cxn modelId="{EC63B297-E5F8-014B-84F6-7C0248A2A5C2}" type="presOf" srcId="{17D58DB4-3A1B-034E-9D9C-ED1B73EBD044}" destId="{7C038EDC-0733-A547-A2F3-1F36DD361350}" srcOrd="0" destOrd="0" presId="urn:microsoft.com/office/officeart/2005/8/layout/orgChart1"/>
    <dgm:cxn modelId="{0BC0C1A9-70AD-7849-9B94-346D81F20A75}" type="presOf" srcId="{23EBAF3C-87C9-4048-A845-D8B2906A13D9}" destId="{4EBBBE83-3EBC-BA43-A399-38D489E06E53}" srcOrd="0" destOrd="0" presId="urn:microsoft.com/office/officeart/2005/8/layout/orgChart1"/>
    <dgm:cxn modelId="{7EA4FCB8-FCF0-724E-A969-3C9B28ED3DBB}" type="presOf" srcId="{17CF2578-FAB6-4D47-B56D-DCB6B1E35131}" destId="{B2380AD3-D09C-814E-8C65-C54A2EE19A24}" srcOrd="0" destOrd="0" presId="urn:microsoft.com/office/officeart/2005/8/layout/orgChart1"/>
    <dgm:cxn modelId="{DBF77FD0-53E5-CF4E-911E-439D20ED72C9}" type="presOf" srcId="{D2256546-A636-1B43-87BD-60893137DC03}" destId="{F9054E3F-2630-7E45-984D-34CD82114255}" srcOrd="1" destOrd="0" presId="urn:microsoft.com/office/officeart/2005/8/layout/orgChart1"/>
    <dgm:cxn modelId="{AD4713D4-5CFF-A14E-9CFC-B33AA0B1CDEF}" type="presOf" srcId="{23EBAF3C-87C9-4048-A845-D8B2906A13D9}" destId="{58360F71-92A6-6747-A7CB-4AD71283042E}" srcOrd="1" destOrd="0" presId="urn:microsoft.com/office/officeart/2005/8/layout/orgChart1"/>
    <dgm:cxn modelId="{34AC1EDB-6CDD-384B-873F-13FBCC46F57B}" type="presOf" srcId="{E45935FC-D465-5C49-99AF-54B0B4BB67CC}" destId="{68D71B7A-7706-CE49-86FC-B633A8796021}" srcOrd="0" destOrd="0" presId="urn:microsoft.com/office/officeart/2005/8/layout/orgChart1"/>
    <dgm:cxn modelId="{0F1D72DE-59D8-734B-B1B1-6A73B0EDA58A}" type="presParOf" srcId="{68D71B7A-7706-CE49-86FC-B633A8796021}" destId="{DC80E6A7-9E20-D846-928C-C6F4B0ADA519}" srcOrd="0" destOrd="0" presId="urn:microsoft.com/office/officeart/2005/8/layout/orgChart1"/>
    <dgm:cxn modelId="{7C57F89F-94DC-154E-8F85-F7280430D593}" type="presParOf" srcId="{DC80E6A7-9E20-D846-928C-C6F4B0ADA519}" destId="{61FB721F-75F1-C345-B645-2CD33ADD2C7B}" srcOrd="0" destOrd="0" presId="urn:microsoft.com/office/officeart/2005/8/layout/orgChart1"/>
    <dgm:cxn modelId="{12449B2A-72ED-6E4F-86FD-86B31A61C0F5}" type="presParOf" srcId="{61FB721F-75F1-C345-B645-2CD33ADD2C7B}" destId="{4EBBBE83-3EBC-BA43-A399-38D489E06E53}" srcOrd="0" destOrd="0" presId="urn:microsoft.com/office/officeart/2005/8/layout/orgChart1"/>
    <dgm:cxn modelId="{3079A561-9EDE-BE45-A56F-968E91AB9566}" type="presParOf" srcId="{61FB721F-75F1-C345-B645-2CD33ADD2C7B}" destId="{58360F71-92A6-6747-A7CB-4AD71283042E}" srcOrd="1" destOrd="0" presId="urn:microsoft.com/office/officeart/2005/8/layout/orgChart1"/>
    <dgm:cxn modelId="{DC07C42B-A559-E944-A5A8-7361402091B0}" type="presParOf" srcId="{DC80E6A7-9E20-D846-928C-C6F4B0ADA519}" destId="{D5B34F25-4F78-DF49-A3E2-1DE7CD464CE9}" srcOrd="1" destOrd="0" presId="urn:microsoft.com/office/officeart/2005/8/layout/orgChart1"/>
    <dgm:cxn modelId="{77564A98-7B05-8045-B8B5-5C1D691910C2}" type="presParOf" srcId="{D5B34F25-4F78-DF49-A3E2-1DE7CD464CE9}" destId="{7C038EDC-0733-A547-A2F3-1F36DD361350}" srcOrd="0" destOrd="0" presId="urn:microsoft.com/office/officeart/2005/8/layout/orgChart1"/>
    <dgm:cxn modelId="{9E21F026-9C32-5C45-AD2E-AF075B261035}" type="presParOf" srcId="{D5B34F25-4F78-DF49-A3E2-1DE7CD464CE9}" destId="{C8D9D9BF-9AF5-BD46-BBE6-B47A6AF0F668}" srcOrd="1" destOrd="0" presId="urn:microsoft.com/office/officeart/2005/8/layout/orgChart1"/>
    <dgm:cxn modelId="{18C28C30-06BD-5443-875E-FA17C85D900A}" type="presParOf" srcId="{C8D9D9BF-9AF5-BD46-BBE6-B47A6AF0F668}" destId="{93B2F195-DF6C-5844-BDF7-2291325F4D9A}" srcOrd="0" destOrd="0" presId="urn:microsoft.com/office/officeart/2005/8/layout/orgChart1"/>
    <dgm:cxn modelId="{80082225-A8AC-5147-ABC8-B3F2B9A2D493}" type="presParOf" srcId="{93B2F195-DF6C-5844-BDF7-2291325F4D9A}" destId="{8848FDB8-C289-DF45-B623-FB7491BF90EA}" srcOrd="0" destOrd="0" presId="urn:microsoft.com/office/officeart/2005/8/layout/orgChart1"/>
    <dgm:cxn modelId="{30896A30-4782-6847-8AF0-4F83BFE6CBBC}" type="presParOf" srcId="{93B2F195-DF6C-5844-BDF7-2291325F4D9A}" destId="{397AFBB5-5F7E-D344-B26E-C4287FB15EA9}" srcOrd="1" destOrd="0" presId="urn:microsoft.com/office/officeart/2005/8/layout/orgChart1"/>
    <dgm:cxn modelId="{E3AFE50E-7FF9-F943-B5EC-0A1910B27B04}" type="presParOf" srcId="{C8D9D9BF-9AF5-BD46-BBE6-B47A6AF0F668}" destId="{E3AA8160-ECDB-B540-8E52-CE65F98B511D}" srcOrd="1" destOrd="0" presId="urn:microsoft.com/office/officeart/2005/8/layout/orgChart1"/>
    <dgm:cxn modelId="{12CD9D2D-E4FB-8442-8A3E-8DFE90B0D39B}" type="presParOf" srcId="{C8D9D9BF-9AF5-BD46-BBE6-B47A6AF0F668}" destId="{D7839BBA-1A9F-BD46-8625-DA3225668926}" srcOrd="2" destOrd="0" presId="urn:microsoft.com/office/officeart/2005/8/layout/orgChart1"/>
    <dgm:cxn modelId="{3FA3FABC-6D2E-514C-8D82-E6A16FC65912}" type="presParOf" srcId="{D5B34F25-4F78-DF49-A3E2-1DE7CD464CE9}" destId="{B2380AD3-D09C-814E-8C65-C54A2EE19A24}" srcOrd="2" destOrd="0" presId="urn:microsoft.com/office/officeart/2005/8/layout/orgChart1"/>
    <dgm:cxn modelId="{20C3EA1F-6B52-2D44-A047-09370C1E91A0}" type="presParOf" srcId="{D5B34F25-4F78-DF49-A3E2-1DE7CD464CE9}" destId="{4D426444-DD95-E04F-B6F3-1656999ACEF3}" srcOrd="3" destOrd="0" presId="urn:microsoft.com/office/officeart/2005/8/layout/orgChart1"/>
    <dgm:cxn modelId="{FB94A790-6937-8B4A-A7E6-0151F8A371EB}" type="presParOf" srcId="{4D426444-DD95-E04F-B6F3-1656999ACEF3}" destId="{94D83789-5A89-DE4B-A799-1C2D82C33CF8}" srcOrd="0" destOrd="0" presId="urn:microsoft.com/office/officeart/2005/8/layout/orgChart1"/>
    <dgm:cxn modelId="{EE047450-C476-334F-AD8D-C3D36BE83569}" type="presParOf" srcId="{94D83789-5A89-DE4B-A799-1C2D82C33CF8}" destId="{510A9F46-BC4B-9E4C-8895-5FCC859B7195}" srcOrd="0" destOrd="0" presId="urn:microsoft.com/office/officeart/2005/8/layout/orgChart1"/>
    <dgm:cxn modelId="{E29F4A9E-6031-964E-BB75-412747C9F86A}" type="presParOf" srcId="{94D83789-5A89-DE4B-A799-1C2D82C33CF8}" destId="{50988116-EE00-3944-A112-0520EA069031}" srcOrd="1" destOrd="0" presId="urn:microsoft.com/office/officeart/2005/8/layout/orgChart1"/>
    <dgm:cxn modelId="{BF740F5F-1794-EB43-8BFF-02CA7A6B688B}" type="presParOf" srcId="{4D426444-DD95-E04F-B6F3-1656999ACEF3}" destId="{7A51D8DB-5300-8042-96E3-61A64D9E4678}" srcOrd="1" destOrd="0" presId="urn:microsoft.com/office/officeart/2005/8/layout/orgChart1"/>
    <dgm:cxn modelId="{BA9CA8D3-3154-A14F-BA3C-7A86A57A0602}" type="presParOf" srcId="{4D426444-DD95-E04F-B6F3-1656999ACEF3}" destId="{C6A1D6F0-649A-CB40-A01D-05EA9ED189FC}" srcOrd="2" destOrd="0" presId="urn:microsoft.com/office/officeart/2005/8/layout/orgChart1"/>
    <dgm:cxn modelId="{1B90764A-0D63-3D4C-9ADF-C62359BB6962}" type="presParOf" srcId="{D5B34F25-4F78-DF49-A3E2-1DE7CD464CE9}" destId="{B6408797-0D57-2749-8B78-0207BE77E45F}" srcOrd="4" destOrd="0" presId="urn:microsoft.com/office/officeart/2005/8/layout/orgChart1"/>
    <dgm:cxn modelId="{7B106F32-992C-284C-8ECD-7D00528C4073}" type="presParOf" srcId="{D5B34F25-4F78-DF49-A3E2-1DE7CD464CE9}" destId="{2117811C-4483-0243-81E5-786626829825}" srcOrd="5" destOrd="0" presId="urn:microsoft.com/office/officeart/2005/8/layout/orgChart1"/>
    <dgm:cxn modelId="{62FB2D91-236C-F34F-A4E0-B0ED821737FA}" type="presParOf" srcId="{2117811C-4483-0243-81E5-786626829825}" destId="{3C9178E2-7EC0-AB49-9283-49161A9FDD4C}" srcOrd="0" destOrd="0" presId="urn:microsoft.com/office/officeart/2005/8/layout/orgChart1"/>
    <dgm:cxn modelId="{93F4B3A3-ADB7-DB43-8E89-A8E5F68DF964}" type="presParOf" srcId="{3C9178E2-7EC0-AB49-9283-49161A9FDD4C}" destId="{F6A93DA9-94DB-8041-B56A-EF0D6A1AC9BC}" srcOrd="0" destOrd="0" presId="urn:microsoft.com/office/officeart/2005/8/layout/orgChart1"/>
    <dgm:cxn modelId="{56711047-325E-C141-9DFC-A915490F7702}" type="presParOf" srcId="{3C9178E2-7EC0-AB49-9283-49161A9FDD4C}" destId="{F9054E3F-2630-7E45-984D-34CD82114255}" srcOrd="1" destOrd="0" presId="urn:microsoft.com/office/officeart/2005/8/layout/orgChart1"/>
    <dgm:cxn modelId="{67F4F709-E28E-494D-8F1C-CC3DEFBC1761}" type="presParOf" srcId="{2117811C-4483-0243-81E5-786626829825}" destId="{61A26C1E-2499-8F43-868A-82E8FA855F46}" srcOrd="1" destOrd="0" presId="urn:microsoft.com/office/officeart/2005/8/layout/orgChart1"/>
    <dgm:cxn modelId="{20A932A0-48B3-DA4C-A9CC-4FC3793CC1F6}" type="presParOf" srcId="{2117811C-4483-0243-81E5-786626829825}" destId="{6622504C-D93D-244D-AECE-2C2C1FECE8D2}" srcOrd="2" destOrd="0" presId="urn:microsoft.com/office/officeart/2005/8/layout/orgChart1"/>
    <dgm:cxn modelId="{1EBC9618-594E-BF4E-A2D6-31C6B0CCBF98}" type="presParOf" srcId="{DC80E6A7-9E20-D846-928C-C6F4B0ADA519}" destId="{4C3852A6-1497-AE43-A858-456E44457BBD}" srcOrd="2" destOrd="0" presId="urn:microsoft.com/office/officeart/2005/8/layout/orgChart1"/>
    <dgm:cxn modelId="{97A0F80B-40D0-494F-959A-E99E4AB9FDD6}" type="presParOf" srcId="{4C3852A6-1497-AE43-A858-456E44457BBD}" destId="{2339D529-2376-0942-B7B9-3453F5BCC5B7}" srcOrd="0" destOrd="0" presId="urn:microsoft.com/office/officeart/2005/8/layout/orgChart1"/>
    <dgm:cxn modelId="{E57BEFE8-11A8-3443-8C70-A7C25FF71DE1}" type="presParOf" srcId="{4C3852A6-1497-AE43-A858-456E44457BBD}" destId="{12DB5E3C-86EA-AF47-B9B7-33D44CFAB3FD}" srcOrd="1" destOrd="0" presId="urn:microsoft.com/office/officeart/2005/8/layout/orgChart1"/>
    <dgm:cxn modelId="{138AB4F2-7D71-1644-B1CA-8BFE69767D2D}" type="presParOf" srcId="{12DB5E3C-86EA-AF47-B9B7-33D44CFAB3FD}" destId="{81EB7173-8794-9043-B892-5EA6DD8DE5A9}" srcOrd="0" destOrd="0" presId="urn:microsoft.com/office/officeart/2005/8/layout/orgChart1"/>
    <dgm:cxn modelId="{F509794A-26BB-E54B-A78E-9DB9B44FC691}" type="presParOf" srcId="{81EB7173-8794-9043-B892-5EA6DD8DE5A9}" destId="{F2C2E8D0-0875-134E-981A-9CC938797590}" srcOrd="0" destOrd="0" presId="urn:microsoft.com/office/officeart/2005/8/layout/orgChart1"/>
    <dgm:cxn modelId="{20122662-F8F6-ED40-9272-A41D4635D435}" type="presParOf" srcId="{81EB7173-8794-9043-B892-5EA6DD8DE5A9}" destId="{F2428A03-E355-CD4E-BC67-AFC02BB77E92}" srcOrd="1" destOrd="0" presId="urn:microsoft.com/office/officeart/2005/8/layout/orgChart1"/>
    <dgm:cxn modelId="{13BA1E69-E088-AD4D-9D51-99128A322453}" type="presParOf" srcId="{12DB5E3C-86EA-AF47-B9B7-33D44CFAB3FD}" destId="{FD9F9529-DDFD-994D-B6FB-0D859EE29FBE}" srcOrd="1" destOrd="0" presId="urn:microsoft.com/office/officeart/2005/8/layout/orgChart1"/>
    <dgm:cxn modelId="{E1FE9467-1B1B-554E-8DE2-2CD02CCBBBC0}" type="presParOf" srcId="{12DB5E3C-86EA-AF47-B9B7-33D44CFAB3FD}" destId="{5EB7A408-C20B-014D-A1EA-6DD05F42A42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9D529-2376-0942-B7B9-3453F5BCC5B7}">
      <dsp:nvSpPr>
        <dsp:cNvPr id="0" name=""/>
        <dsp:cNvSpPr/>
      </dsp:nvSpPr>
      <dsp:spPr>
        <a:xfrm>
          <a:off x="4033256" y="1019327"/>
          <a:ext cx="213941" cy="937266"/>
        </a:xfrm>
        <a:custGeom>
          <a:avLst/>
          <a:gdLst/>
          <a:ahLst/>
          <a:cxnLst/>
          <a:rect l="0" t="0" r="0" b="0"/>
          <a:pathLst>
            <a:path>
              <a:moveTo>
                <a:pt x="213941" y="0"/>
              </a:moveTo>
              <a:lnTo>
                <a:pt x="213941" y="937266"/>
              </a:lnTo>
              <a:lnTo>
                <a:pt x="0" y="937266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08797-0D57-2749-8B78-0207BE77E45F}">
      <dsp:nvSpPr>
        <dsp:cNvPr id="0" name=""/>
        <dsp:cNvSpPr/>
      </dsp:nvSpPr>
      <dsp:spPr>
        <a:xfrm>
          <a:off x="4247198" y="1019327"/>
          <a:ext cx="2465417" cy="1874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0591"/>
              </a:lnTo>
              <a:lnTo>
                <a:pt x="2465417" y="1660591"/>
              </a:lnTo>
              <a:lnTo>
                <a:pt x="2465417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80AD3-D09C-814E-8C65-C54A2EE19A24}">
      <dsp:nvSpPr>
        <dsp:cNvPr id="0" name=""/>
        <dsp:cNvSpPr/>
      </dsp:nvSpPr>
      <dsp:spPr>
        <a:xfrm>
          <a:off x="4201478" y="1019327"/>
          <a:ext cx="91440" cy="18745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38EDC-0733-A547-A2F3-1F36DD361350}">
      <dsp:nvSpPr>
        <dsp:cNvPr id="0" name=""/>
        <dsp:cNvSpPr/>
      </dsp:nvSpPr>
      <dsp:spPr>
        <a:xfrm>
          <a:off x="1781780" y="1019327"/>
          <a:ext cx="2465417" cy="1874532"/>
        </a:xfrm>
        <a:custGeom>
          <a:avLst/>
          <a:gdLst/>
          <a:ahLst/>
          <a:cxnLst/>
          <a:rect l="0" t="0" r="0" b="0"/>
          <a:pathLst>
            <a:path>
              <a:moveTo>
                <a:pt x="2465417" y="0"/>
              </a:moveTo>
              <a:lnTo>
                <a:pt x="2465417" y="1660591"/>
              </a:lnTo>
              <a:lnTo>
                <a:pt x="0" y="1660591"/>
              </a:lnTo>
              <a:lnTo>
                <a:pt x="0" y="1874532"/>
              </a:lnTo>
            </a:path>
          </a:pathLst>
        </a:custGeom>
        <a:noFill/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BBE83-3EBC-BA43-A399-38D489E06E53}">
      <dsp:nvSpPr>
        <dsp:cNvPr id="0" name=""/>
        <dsp:cNvSpPr/>
      </dsp:nvSpPr>
      <dsp:spPr>
        <a:xfrm>
          <a:off x="3228430" y="560"/>
          <a:ext cx="2037535" cy="101876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3228430" y="560"/>
        <a:ext cx="2037535" cy="1018767"/>
      </dsp:txXfrm>
    </dsp:sp>
    <dsp:sp modelId="{8848FDB8-C289-DF45-B623-FB7491BF90EA}">
      <dsp:nvSpPr>
        <dsp:cNvPr id="0" name=""/>
        <dsp:cNvSpPr/>
      </dsp:nvSpPr>
      <dsp:spPr>
        <a:xfrm>
          <a:off x="763012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763012" y="2893860"/>
        <a:ext cx="2037535" cy="1018767"/>
      </dsp:txXfrm>
    </dsp:sp>
    <dsp:sp modelId="{510A9F46-BC4B-9E4C-8895-5FCC859B7195}">
      <dsp:nvSpPr>
        <dsp:cNvPr id="0" name=""/>
        <dsp:cNvSpPr/>
      </dsp:nvSpPr>
      <dsp:spPr>
        <a:xfrm>
          <a:off x="3228430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3228430" y="2893860"/>
        <a:ext cx="2037535" cy="1018767"/>
      </dsp:txXfrm>
    </dsp:sp>
    <dsp:sp modelId="{F6A93DA9-94DB-8041-B56A-EF0D6A1AC9BC}">
      <dsp:nvSpPr>
        <dsp:cNvPr id="0" name=""/>
        <dsp:cNvSpPr/>
      </dsp:nvSpPr>
      <dsp:spPr>
        <a:xfrm>
          <a:off x="5693847" y="2893860"/>
          <a:ext cx="2037535" cy="101876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5693847" y="2893860"/>
        <a:ext cx="2037535" cy="1018767"/>
      </dsp:txXfrm>
    </dsp:sp>
    <dsp:sp modelId="{F2C2E8D0-0875-134E-981A-9CC938797590}">
      <dsp:nvSpPr>
        <dsp:cNvPr id="0" name=""/>
        <dsp:cNvSpPr/>
      </dsp:nvSpPr>
      <dsp:spPr>
        <a:xfrm>
          <a:off x="1995721" y="1447210"/>
          <a:ext cx="2037535" cy="1018767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noProof="0" dirty="0"/>
        </a:p>
      </dsp:txBody>
      <dsp:txXfrm>
        <a:off x="1995721" y="1447210"/>
        <a:ext cx="2037535" cy="1018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err="1"/>
              <a:t>Grafavimo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optimizavimas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Chunking </a:t>
            </a:r>
            <a:r>
              <a:rPr lang="en-US" dirty="0" err="1"/>
              <a:t>chunkSize</a:t>
            </a:r>
            <a:r>
              <a:rPr lang="en-US" dirty="0"/>
              <a:t> = 10</a:t>
            </a:r>
            <a:r>
              <a:rPr lang="lt-LT" dirty="0"/>
              <a:t>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748145"/>
            <a:ext cx="9053945" cy="536171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lt-LT" dirty="0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9FFC01-888F-7D25-CED4-F7A62DB83C70}"/>
              </a:ext>
            </a:extLst>
          </p:cNvPr>
          <p:cNvSpPr txBox="1">
            <a:spLocks/>
          </p:cNvSpPr>
          <p:nvPr/>
        </p:nvSpPr>
        <p:spPr>
          <a:xfrm>
            <a:off x="9892143" y="1720813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B3D733-A000-1FA9-4BA0-04A2E4A32AF7}"/>
              </a:ext>
            </a:extLst>
          </p:cNvPr>
          <p:cNvSpPr txBox="1">
            <a:spLocks/>
          </p:cNvSpPr>
          <p:nvPr/>
        </p:nvSpPr>
        <p:spPr>
          <a:xfrm>
            <a:off x="9892142" y="4401669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0.2s</a:t>
            </a:r>
          </a:p>
        </p:txBody>
      </p:sp>
      <p:pic>
        <p:nvPicPr>
          <p:cNvPr id="8" name="Picture 7" descr="A blue sound wave with black text&#10;&#10;Description automatically generated">
            <a:extLst>
              <a:ext uri="{FF2B5EF4-FFF2-40B4-BE49-F238E27FC236}">
                <a16:creationId xmlns:a16="http://schemas.microsoft.com/office/drawing/2014/main" id="{F18B5940-1E72-0452-C12A-448AF3EA0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6891" r="8440" b="42948"/>
          <a:stretch/>
        </p:blipFill>
        <p:spPr>
          <a:xfrm>
            <a:off x="828338" y="3336239"/>
            <a:ext cx="9063804" cy="26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32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5870" y="951632"/>
            <a:ext cx="5031696" cy="365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SKYRIAUS PAVADINIMAS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648" y="521848"/>
            <a:ext cx="1692421" cy="1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SKYRIAUS</a:t>
            </a:r>
            <a:br>
              <a:rPr lang="en-US" dirty="0"/>
            </a:br>
            <a:r>
              <a:rPr lang="en-US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89914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870" y="951632"/>
            <a:ext cx="5031696" cy="3657600"/>
          </a:xfrm>
        </p:spPr>
        <p:txBody>
          <a:bodyPr/>
          <a:lstStyle/>
          <a:p>
            <a:r>
              <a:rPr lang="en-US" dirty="0"/>
              <a:t>SKYRIAUS PAVADINIMAS</a:t>
            </a:r>
          </a:p>
        </p:txBody>
      </p:sp>
    </p:spTree>
    <p:extLst>
      <p:ext uri="{BB962C8B-B14F-4D97-AF65-F5344CB8AC3E}">
        <p14:creationId xmlns:p14="http://schemas.microsoft.com/office/powerpoint/2010/main" val="186167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7249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6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Optimizavimo</a:t>
            </a:r>
            <a:r>
              <a:rPr lang="en-US" dirty="0"/>
              <a:t> </a:t>
            </a:r>
            <a:r>
              <a:rPr lang="en-US" dirty="0" err="1"/>
              <a:t>metodai</a:t>
            </a:r>
            <a:endParaRPr lang="en-US" dirty="0"/>
          </a:p>
          <a:p>
            <a:r>
              <a:rPr lang="lt-LT" dirty="0"/>
              <a:t>Palyginimas</a:t>
            </a:r>
            <a:endParaRPr lang="en-US" dirty="0"/>
          </a:p>
          <a:p>
            <a:r>
              <a:rPr lang="en-US" dirty="0" err="1"/>
              <a:t>Trečias</a:t>
            </a:r>
            <a:r>
              <a:rPr lang="en-US" dirty="0"/>
              <a:t> </a:t>
            </a:r>
            <a:r>
              <a:rPr lang="en-US" dirty="0" err="1"/>
              <a:t>skyrius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417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71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7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492005"/>
              </p:ext>
            </p:extLst>
          </p:nvPr>
        </p:nvGraphicFramePr>
        <p:xfrm>
          <a:off x="838511" y="2156460"/>
          <a:ext cx="5010150" cy="395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555908"/>
              </p:ext>
            </p:extLst>
          </p:nvPr>
        </p:nvGraphicFramePr>
        <p:xfrm>
          <a:off x="6172511" y="2156460"/>
          <a:ext cx="5010150" cy="395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13707" y="3780859"/>
            <a:ext cx="1219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charset="0"/>
                <a:ea typeface="Arial" charset="0"/>
                <a:cs typeface="Arial" charset="0"/>
              </a:rPr>
              <a:t>55%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02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89872"/>
              </p:ext>
            </p:extLst>
          </p:nvPr>
        </p:nvGraphicFramePr>
        <p:xfrm>
          <a:off x="838200" y="2041350"/>
          <a:ext cx="5010150" cy="407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356772"/>
              </p:ext>
            </p:extLst>
          </p:nvPr>
        </p:nvGraphicFramePr>
        <p:xfrm>
          <a:off x="6172200" y="2041350"/>
          <a:ext cx="5010150" cy="407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r>
              <a:rPr lang="en-US" dirty="0"/>
              <a:t> II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1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Lentelės</a:t>
            </a:r>
            <a:r>
              <a:rPr lang="en-US" dirty="0"/>
              <a:t> III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6143652"/>
            <a:ext cx="84937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Char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22146"/>
              </p:ext>
            </p:extLst>
          </p:nvPr>
        </p:nvGraphicFramePr>
        <p:xfrm>
          <a:off x="838200" y="1824221"/>
          <a:ext cx="9561513" cy="401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030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SmartAr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349837"/>
              </p:ext>
            </p:extLst>
          </p:nvPr>
        </p:nvGraphicFramePr>
        <p:xfrm>
          <a:off x="1177926" y="2155825"/>
          <a:ext cx="8494396" cy="391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02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Vardas</a:t>
            </a:r>
            <a:r>
              <a:rPr lang="en-US" sz="2000" dirty="0"/>
              <a:t> </a:t>
            </a:r>
            <a:r>
              <a:rPr lang="en-US" sz="2000" dirty="0" err="1"/>
              <a:t>Pavardė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Pareigos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+370 600 56 789</a:t>
            </a:r>
            <a:br>
              <a:rPr lang="en-US" sz="2000" dirty="0"/>
            </a:br>
            <a:r>
              <a:rPr lang="en-US" sz="2000" dirty="0" err="1"/>
              <a:t>vardas.pavarde@cr.vu.lt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KONTAKTAI</a:t>
            </a:r>
          </a:p>
        </p:txBody>
      </p:sp>
    </p:spTree>
    <p:extLst>
      <p:ext uri="{BB962C8B-B14F-4D97-AF65-F5344CB8AC3E}">
        <p14:creationId xmlns:p14="http://schemas.microsoft.com/office/powerpoint/2010/main" val="87890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Susmulkinim</a:t>
            </a:r>
            <a:r>
              <a:rPr lang="lt-LT" dirty="0" err="1"/>
              <a:t>as</a:t>
            </a:r>
            <a:r>
              <a:rPr lang="en-US" dirty="0"/>
              <a:t> </a:t>
            </a:r>
            <a:br>
              <a:rPr lang="lt-LT" dirty="0"/>
            </a:br>
            <a:r>
              <a:rPr lang="en-US" dirty="0"/>
              <a:t>(</a:t>
            </a:r>
            <a:r>
              <a:rPr lang="en-US" dirty="0" err="1"/>
              <a:t>angl.</a:t>
            </a:r>
            <a:r>
              <a:rPr lang="en-US" dirty="0"/>
              <a:t> Chunking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>
              <a:buClr>
                <a:schemeClr val="tx1"/>
              </a:buClr>
            </a:pPr>
            <a:r>
              <a:rPr lang="en-US" dirty="0"/>
              <a:t>12345678912345678912 {20}</a:t>
            </a:r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r>
              <a:rPr lang="en-US" dirty="0"/>
              <a:t>|1234|5678|9123|4567|8912| {4 x 5}</a:t>
            </a:r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r>
              <a:rPr lang="en-US" dirty="0"/>
              <a:t>|14|58|91|47|91|</a:t>
            </a:r>
          </a:p>
          <a:p>
            <a:pPr algn="ctr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1AB9774-00F9-8CC4-61EB-C2A004AD8AE3}"/>
              </a:ext>
            </a:extLst>
          </p:cNvPr>
          <p:cNvSpPr/>
          <p:nvPr/>
        </p:nvSpPr>
        <p:spPr>
          <a:xfrm>
            <a:off x="5205046" y="3068515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B7A54A6-DAA1-4F1C-EE06-4DB964FEFF15}"/>
              </a:ext>
            </a:extLst>
          </p:cNvPr>
          <p:cNvSpPr/>
          <p:nvPr/>
        </p:nvSpPr>
        <p:spPr>
          <a:xfrm>
            <a:off x="5205045" y="4232030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Tiesin</a:t>
            </a:r>
            <a:r>
              <a:rPr lang="lt-LT" dirty="0"/>
              <a:t>ė interpoliacija </a:t>
            </a:r>
            <a:br>
              <a:rPr lang="lt-LT" dirty="0"/>
            </a:br>
            <a:r>
              <a:rPr lang="lt-LT" dirty="0"/>
              <a:t>(angl. </a:t>
            </a:r>
            <a:r>
              <a:rPr lang="en-US" dirty="0"/>
              <a:t>Linear interpolation</a:t>
            </a:r>
            <a:r>
              <a:rPr lang="lt-LT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</a:t>
            </a:r>
            <a:r>
              <a:rPr lang="lt-LT" dirty="0"/>
              <a:t>š signalo reikšmių masyvo yra paimama kas n-toji reikšmė.</a:t>
            </a:r>
          </a:p>
          <a:p>
            <a:pPr>
              <a:buClr>
                <a:schemeClr val="tx1"/>
              </a:buClr>
            </a:pPr>
            <a:endParaRPr lang="lt-LT" dirty="0"/>
          </a:p>
          <a:p>
            <a:pPr>
              <a:buClr>
                <a:schemeClr val="tx1"/>
              </a:buClr>
            </a:pPr>
            <a:r>
              <a:rPr lang="lt-LT" dirty="0"/>
              <a:t>Pvz.: Imsime kas 4 reikšmę 12345678912345678912</a:t>
            </a:r>
          </a:p>
          <a:p>
            <a:pPr>
              <a:buClr>
                <a:schemeClr val="tx1"/>
              </a:buClr>
            </a:pPr>
            <a:endParaRPr lang="lt-LT" dirty="0"/>
          </a:p>
          <a:p>
            <a:pPr>
              <a:buClr>
                <a:schemeClr val="tx1"/>
              </a:buClr>
            </a:pPr>
            <a:endParaRPr lang="lt-LT" dirty="0"/>
          </a:p>
          <a:p>
            <a:pPr algn="ctr">
              <a:buClr>
                <a:schemeClr val="tx1"/>
              </a:buClr>
            </a:pPr>
            <a:r>
              <a:rPr lang="en-US" dirty="0"/>
              <a:t>|1234|5678|9123|4567|8912|</a:t>
            </a:r>
            <a:endParaRPr lang="lt-LT" dirty="0"/>
          </a:p>
          <a:p>
            <a:pPr algn="ctr">
              <a:buClr>
                <a:schemeClr val="tx1"/>
              </a:buClr>
            </a:pPr>
            <a:endParaRPr lang="en-US" dirty="0"/>
          </a:p>
          <a:p>
            <a:pPr algn="ctr">
              <a:buClr>
                <a:schemeClr val="tx1"/>
              </a:buClr>
            </a:pPr>
            <a:endParaRPr lang="lt-LT" dirty="0"/>
          </a:p>
          <a:p>
            <a:pPr algn="ctr">
              <a:buClr>
                <a:schemeClr val="tx1"/>
              </a:buClr>
            </a:pPr>
            <a:r>
              <a:rPr lang="lt-LT" dirty="0"/>
              <a:t>48372</a:t>
            </a:r>
            <a:endParaRPr lang="en-US" dirty="0"/>
          </a:p>
          <a:p>
            <a:pPr>
              <a:buClr>
                <a:schemeClr val="tx1"/>
              </a:buClr>
            </a:pPr>
            <a:endParaRPr lang="lt-L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E48D7F3-DCFE-3F2D-EC2E-B8C7B6995394}"/>
              </a:ext>
            </a:extLst>
          </p:cNvPr>
          <p:cNvSpPr/>
          <p:nvPr/>
        </p:nvSpPr>
        <p:spPr>
          <a:xfrm>
            <a:off x="5233287" y="3771900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A1DB7E6-29EF-A505-3FD3-B9EEC3FE273E}"/>
              </a:ext>
            </a:extLst>
          </p:cNvPr>
          <p:cNvSpPr/>
          <p:nvPr/>
        </p:nvSpPr>
        <p:spPr>
          <a:xfrm>
            <a:off x="5233286" y="5031395"/>
            <a:ext cx="263769" cy="4747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0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Decimation</a:t>
            </a:r>
            <a:r>
              <a:rPr lang="lt-LT" dirty="0"/>
              <a:t> </a:t>
            </a:r>
            <a:r>
              <a:rPr lang="en-US" dirty="0"/>
              <a:t>f = </a:t>
            </a:r>
            <a:r>
              <a:rPr lang="lt-LT" dirty="0"/>
              <a:t>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892143" y="1720813"/>
            <a:ext cx="1135007" cy="64275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pic>
        <p:nvPicPr>
          <p:cNvPr id="9" name="Picture 8" descr="A blue sound wave&#10;&#10;Description automatically generated">
            <a:extLst>
              <a:ext uri="{FF2B5EF4-FFF2-40B4-BE49-F238E27FC236}">
                <a16:creationId xmlns:a16="http://schemas.microsoft.com/office/drawing/2014/main" id="{F24E9986-15C8-8C8A-9F50-6E22E72A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4039" r="9340" b="44600"/>
          <a:stretch/>
        </p:blipFill>
        <p:spPr>
          <a:xfrm>
            <a:off x="838199" y="3336240"/>
            <a:ext cx="9053945" cy="260161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CA7530-E5DC-0D78-F423-565599D9E786}"/>
              </a:ext>
            </a:extLst>
          </p:cNvPr>
          <p:cNvSpPr txBox="1">
            <a:spLocks/>
          </p:cNvSpPr>
          <p:nvPr/>
        </p:nvSpPr>
        <p:spPr>
          <a:xfrm>
            <a:off x="9892143" y="4337227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0.09s</a:t>
            </a:r>
          </a:p>
        </p:txBody>
      </p:sp>
    </p:spTree>
    <p:extLst>
      <p:ext uri="{BB962C8B-B14F-4D97-AF65-F5344CB8AC3E}">
        <p14:creationId xmlns:p14="http://schemas.microsoft.com/office/powerpoint/2010/main" val="131668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interpolation f = 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748145"/>
            <a:ext cx="9053945" cy="536171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lt-LT" dirty="0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pic>
        <p:nvPicPr>
          <p:cNvPr id="5" name="Picture 4" descr="A blue graph with black text&#10;&#10;Description automatically generated">
            <a:extLst>
              <a:ext uri="{FF2B5EF4-FFF2-40B4-BE49-F238E27FC236}">
                <a16:creationId xmlns:a16="http://schemas.microsoft.com/office/drawing/2014/main" id="{CAADBDE9-8E26-6524-D8F7-5DF12196A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6615" r="8106" b="39410"/>
          <a:stretch/>
        </p:blipFill>
        <p:spPr>
          <a:xfrm>
            <a:off x="838200" y="3336240"/>
            <a:ext cx="9053945" cy="263586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422038-294A-EF02-7102-B2D6914D7783}"/>
              </a:ext>
            </a:extLst>
          </p:cNvPr>
          <p:cNvSpPr txBox="1">
            <a:spLocks/>
          </p:cNvSpPr>
          <p:nvPr/>
        </p:nvSpPr>
        <p:spPr>
          <a:xfrm>
            <a:off x="9892143" y="1720813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DB5D95-1A2C-682D-69C0-BFA8A3A1B4AA}"/>
              </a:ext>
            </a:extLst>
          </p:cNvPr>
          <p:cNvSpPr txBox="1">
            <a:spLocks/>
          </p:cNvSpPr>
          <p:nvPr/>
        </p:nvSpPr>
        <p:spPr>
          <a:xfrm>
            <a:off x="9892143" y="4332795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0.13s</a:t>
            </a:r>
          </a:p>
        </p:txBody>
      </p:sp>
    </p:spTree>
    <p:extLst>
      <p:ext uri="{BB962C8B-B14F-4D97-AF65-F5344CB8AC3E}">
        <p14:creationId xmlns:p14="http://schemas.microsoft.com/office/powerpoint/2010/main" val="231597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Chunking </a:t>
            </a:r>
            <a:r>
              <a:rPr lang="en-US" dirty="0" err="1"/>
              <a:t>chunkSize</a:t>
            </a:r>
            <a:r>
              <a:rPr lang="en-US" dirty="0"/>
              <a:t> = 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748145"/>
            <a:ext cx="9053945" cy="536171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lt-LT" dirty="0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9FFC01-888F-7D25-CED4-F7A62DB83C70}"/>
              </a:ext>
            </a:extLst>
          </p:cNvPr>
          <p:cNvSpPr txBox="1">
            <a:spLocks/>
          </p:cNvSpPr>
          <p:nvPr/>
        </p:nvSpPr>
        <p:spPr>
          <a:xfrm>
            <a:off x="9892143" y="1720813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B3D733-A000-1FA9-4BA0-04A2E4A32AF7}"/>
              </a:ext>
            </a:extLst>
          </p:cNvPr>
          <p:cNvSpPr txBox="1">
            <a:spLocks/>
          </p:cNvSpPr>
          <p:nvPr/>
        </p:nvSpPr>
        <p:spPr>
          <a:xfrm>
            <a:off x="9892142" y="4401669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</a:t>
            </a:r>
            <a:r>
              <a:rPr lang="en-US" dirty="0"/>
              <a:t>4</a:t>
            </a:r>
            <a:r>
              <a:rPr lang="lt-LT" dirty="0"/>
              <a:t>s</a:t>
            </a:r>
          </a:p>
        </p:txBody>
      </p:sp>
      <p:pic>
        <p:nvPicPr>
          <p:cNvPr id="12" name="Picture 11" descr="A blue sound wave with black text&#10;&#10;Description automatically generated">
            <a:extLst>
              <a:ext uri="{FF2B5EF4-FFF2-40B4-BE49-F238E27FC236}">
                <a16:creationId xmlns:a16="http://schemas.microsoft.com/office/drawing/2014/main" id="{8C1B3C6A-69A4-9F69-5C7F-FDEA4924F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7051" r="8841" b="44231"/>
          <a:stretch/>
        </p:blipFill>
        <p:spPr>
          <a:xfrm>
            <a:off x="838200" y="3330707"/>
            <a:ext cx="9053942" cy="25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1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Decimation</a:t>
            </a:r>
            <a:r>
              <a:rPr lang="lt-LT" dirty="0"/>
              <a:t> </a:t>
            </a:r>
            <a:r>
              <a:rPr lang="en-US" dirty="0"/>
              <a:t>f = </a:t>
            </a:r>
            <a:r>
              <a:rPr lang="lt-LT" dirty="0"/>
              <a:t>10</a:t>
            </a:r>
            <a:r>
              <a:rPr lang="en-US" dirty="0"/>
              <a:t>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892143" y="1720813"/>
            <a:ext cx="1135007" cy="64275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CA7530-E5DC-0D78-F423-565599D9E786}"/>
              </a:ext>
            </a:extLst>
          </p:cNvPr>
          <p:cNvSpPr txBox="1">
            <a:spLocks/>
          </p:cNvSpPr>
          <p:nvPr/>
        </p:nvSpPr>
        <p:spPr>
          <a:xfrm>
            <a:off x="9892143" y="4337227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0.0</a:t>
            </a:r>
            <a:r>
              <a:rPr lang="en-US" dirty="0"/>
              <a:t>1</a:t>
            </a:r>
            <a:r>
              <a:rPr lang="lt-LT" dirty="0"/>
              <a:t>s</a:t>
            </a:r>
          </a:p>
        </p:txBody>
      </p:sp>
      <p:pic>
        <p:nvPicPr>
          <p:cNvPr id="10" name="Picture 9" descr="A blue sound wave&#10;&#10;Description automatically generated">
            <a:extLst>
              <a:ext uri="{FF2B5EF4-FFF2-40B4-BE49-F238E27FC236}">
                <a16:creationId xmlns:a16="http://schemas.microsoft.com/office/drawing/2014/main" id="{475E24CA-6C12-C532-210A-D2896A826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7212" r="9082" b="41827"/>
          <a:stretch/>
        </p:blipFill>
        <p:spPr>
          <a:xfrm>
            <a:off x="838200" y="3313901"/>
            <a:ext cx="9053943" cy="26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388"/>
            <a:ext cx="9053945" cy="642757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interpolation f = 100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748145"/>
            <a:ext cx="9053945" cy="536171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lt-LT" dirty="0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44984ED3-CEB4-DAAB-2CB5-BE7AED831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67" r="8447" b="43963"/>
          <a:stretch/>
        </p:blipFill>
        <p:spPr>
          <a:xfrm>
            <a:off x="838200" y="748145"/>
            <a:ext cx="9053945" cy="25880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422038-294A-EF02-7102-B2D6914D7783}"/>
              </a:ext>
            </a:extLst>
          </p:cNvPr>
          <p:cNvSpPr txBox="1">
            <a:spLocks/>
          </p:cNvSpPr>
          <p:nvPr/>
        </p:nvSpPr>
        <p:spPr>
          <a:xfrm>
            <a:off x="9892143" y="1720813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0.74s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DB5D95-1A2C-682D-69C0-BFA8A3A1B4AA}"/>
              </a:ext>
            </a:extLst>
          </p:cNvPr>
          <p:cNvSpPr txBox="1">
            <a:spLocks/>
          </p:cNvSpPr>
          <p:nvPr/>
        </p:nvSpPr>
        <p:spPr>
          <a:xfrm>
            <a:off x="9892143" y="4332795"/>
            <a:ext cx="1135007" cy="64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lt-LT" dirty="0"/>
              <a:t>0.01s</a:t>
            </a:r>
          </a:p>
        </p:txBody>
      </p:sp>
      <p:pic>
        <p:nvPicPr>
          <p:cNvPr id="13" name="Picture 12" descr="A blue sound wave with black text&#10;&#10;Description automatically generated">
            <a:extLst>
              <a:ext uri="{FF2B5EF4-FFF2-40B4-BE49-F238E27FC236}">
                <a16:creationId xmlns:a16="http://schemas.microsoft.com/office/drawing/2014/main" id="{6FB78329-42E5-C34F-A372-01761FD00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7212" r="8761" b="41827"/>
          <a:stretch/>
        </p:blipFill>
        <p:spPr>
          <a:xfrm>
            <a:off x="838200" y="3313901"/>
            <a:ext cx="9053943" cy="26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12632</TotalTime>
  <Words>153</Words>
  <Application>Microsoft Office PowerPoint</Application>
  <PresentationFormat>Widescreen</PresentationFormat>
  <Paragraphs>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GT Walsheim</vt:lpstr>
      <vt:lpstr>Custom Design</vt:lpstr>
      <vt:lpstr>1_Custom Design</vt:lpstr>
      <vt:lpstr>Grafavimo  optimizavimas</vt:lpstr>
      <vt:lpstr>TURINYS</vt:lpstr>
      <vt:lpstr>Susmulkinimas  (angl. Chunking)</vt:lpstr>
      <vt:lpstr>Tiesinė interpoliacija  (angl. Linear interpolation)</vt:lpstr>
      <vt:lpstr>Decimation f = 10</vt:lpstr>
      <vt:lpstr>Linear interpolation f = 10</vt:lpstr>
      <vt:lpstr>Chunking chunkSize = 10</vt:lpstr>
      <vt:lpstr>Decimation f = 100</vt:lpstr>
      <vt:lpstr>Linear interpolation f = 100</vt:lpstr>
      <vt:lpstr>Chunking chunkSize = 100</vt:lpstr>
      <vt:lpstr>PowerPoint Presentation</vt:lpstr>
      <vt:lpstr>PowerPoint Presentation</vt:lpstr>
      <vt:lpstr>SKYRIAUS PAVADINIMAS</vt:lpstr>
      <vt:lpstr>SKYRIAUS PAVADINIMAS</vt:lpstr>
      <vt:lpstr>SKYRIAUS PAVADINIMAS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Lentelės</vt:lpstr>
      <vt:lpstr>Lentelės II </vt:lpstr>
      <vt:lpstr>Lentelės III </vt:lpstr>
      <vt:lpstr>PowerPoint Presentation</vt:lpstr>
      <vt:lpstr>KONTAKTAI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lastModifiedBy>Vytautas Beiga</cp:lastModifiedBy>
  <cp:revision>97</cp:revision>
  <dcterms:created xsi:type="dcterms:W3CDTF">2017-06-28T06:49:28Z</dcterms:created>
  <dcterms:modified xsi:type="dcterms:W3CDTF">2023-11-13T19:06:58Z</dcterms:modified>
</cp:coreProperties>
</file>